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7.jpg" ContentType="image/png"/>
  <Override PartName="/ppt/media/image8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320" r:id="rId3"/>
    <p:sldId id="322" r:id="rId4"/>
    <p:sldId id="287" r:id="rId5"/>
    <p:sldId id="274" r:id="rId6"/>
    <p:sldId id="275" r:id="rId7"/>
    <p:sldId id="277" r:id="rId8"/>
    <p:sldId id="278" r:id="rId9"/>
    <p:sldId id="281" r:id="rId10"/>
    <p:sldId id="324" r:id="rId11"/>
    <p:sldId id="261" r:id="rId12"/>
    <p:sldId id="3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818"/>
    <a:srgbClr val="E5E8F1"/>
    <a:srgbClr val="F5F8FF"/>
    <a:srgbClr val="E1E2E6"/>
    <a:srgbClr val="EFF0F2"/>
    <a:srgbClr val="0B2F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71429"/>
  </p:normalViewPr>
  <p:slideViewPr>
    <p:cSldViewPr snapToGrid="0" snapToObjects="1" showGuides="1">
      <p:cViewPr varScale="1">
        <p:scale>
          <a:sx n="47" d="100"/>
          <a:sy n="47" d="100"/>
        </p:scale>
        <p:origin x="14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CA9E-75CB-E245-A98A-CB07A7AF7EFA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38CBA-A5FE-6843-B90D-B0D710B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9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8CBA-A5FE-6843-B90D-B0D710BEAF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84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8CBA-A5FE-6843-B90D-B0D710BEAF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1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8CBA-A5FE-6843-B90D-B0D710BEAF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71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8CBA-A5FE-6843-B90D-B0D710BEAF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17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8CBA-A5FE-6843-B90D-B0D710BEAF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05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8CBA-A5FE-6843-B90D-B0D710BEAF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77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8CBA-A5FE-6843-B90D-B0D710BEAF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6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C1AB-D722-BB49-984A-48126BE76A7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ED1F-7123-EF4B-9384-A76C7CB1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C1AB-D722-BB49-984A-48126BE76A7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ED1F-7123-EF4B-9384-A76C7CB1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2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C1AB-D722-BB49-984A-48126BE76A7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ED1F-7123-EF4B-9384-A76C7CB1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84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11F2-B4BD-4AEE-AA64-E21D50D68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957F-9CD2-4A8C-B1F8-4EF37CC79E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1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11F2-B4BD-4AEE-AA64-E21D50D68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957F-9CD2-4A8C-B1F8-4EF37CC79E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61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11F2-B4BD-4AEE-AA64-E21D50D68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957F-9CD2-4A8C-B1F8-4EF37CC79E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32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11F2-B4BD-4AEE-AA64-E21D50D68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957F-9CD2-4A8C-B1F8-4EF37CC79E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84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11F2-B4BD-4AEE-AA64-E21D50D68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957F-9CD2-4A8C-B1F8-4EF37CC79E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52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11F2-B4BD-4AEE-AA64-E21D50D68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957F-9CD2-4A8C-B1F8-4EF37CC79E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56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11F2-B4BD-4AEE-AA64-E21D50D68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957F-9CD2-4A8C-B1F8-4EF37CC79E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7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11F2-B4BD-4AEE-AA64-E21D50D68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957F-9CD2-4A8C-B1F8-4EF37CC79E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9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C1AB-D722-BB49-984A-48126BE76A7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ED1F-7123-EF4B-9384-A76C7CB1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7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11F2-B4BD-4AEE-AA64-E21D50D68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957F-9CD2-4A8C-B1F8-4EF37CC79E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04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11F2-B4BD-4AEE-AA64-E21D50D68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957F-9CD2-4A8C-B1F8-4EF37CC79E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37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11F2-B4BD-4AEE-AA64-E21D50D68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957F-9CD2-4A8C-B1F8-4EF37CC79E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81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C1AB-D722-BB49-984A-48126BE76A7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ED1F-7123-EF4B-9384-A76C7CB1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C1AB-D722-BB49-984A-48126BE76A7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ED1F-7123-EF4B-9384-A76C7CB1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0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C1AB-D722-BB49-984A-48126BE76A7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ED1F-7123-EF4B-9384-A76C7CB1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6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C1AB-D722-BB49-984A-48126BE76A7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ED1F-7123-EF4B-9384-A76C7CB1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9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C1AB-D722-BB49-984A-48126BE76A7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ED1F-7123-EF4B-9384-A76C7CB1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5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C1AB-D722-BB49-984A-48126BE76A7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ED1F-7123-EF4B-9384-A76C7CB1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C1AB-D722-BB49-984A-48126BE76A7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ED1F-7123-EF4B-9384-A76C7CB1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31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BC1AB-D722-BB49-984A-48126BE76A7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4ED1F-7123-EF4B-9384-A76C7CB1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6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E11F2-B4BD-4AEE-AA64-E21D50D68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5957F-9CD2-4A8C-B1F8-4EF37CC79E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0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travel.org/sites/default/files/Media%20Root/Document/5-2-2017%20Airline_Competition_Data%20Nationwide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93910-4DF7-C84A-81DB-D33C59B7F0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2FA1A1-C388-4D46-B0CF-9464A7EA1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93910-4DF7-C84A-81DB-D33C59B7F0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C35DE7-94AE-425B-91FD-0324A0180880}"/>
              </a:ext>
            </a:extLst>
          </p:cNvPr>
          <p:cNvSpPr txBox="1"/>
          <p:nvPr/>
        </p:nvSpPr>
        <p:spPr>
          <a:xfrm>
            <a:off x="945931" y="935421"/>
            <a:ext cx="10436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MY FACE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D8350BAC-D373-EA48-84EA-FF65B98A7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8854" y="2281614"/>
            <a:ext cx="9318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92929"/>
                </a:solidFill>
                <a:latin typeface="Merriweather"/>
              </a:rPr>
              <a:t>“One of the four biggest domestic airlines (American, Delta, Southwest and United) currently controls over 50 percent of seat capacity on flights out of </a:t>
            </a:r>
            <a:r>
              <a:rPr lang="en-US" sz="3200" dirty="0">
                <a:solidFill>
                  <a:srgbClr val="0480C8"/>
                </a:solidFill>
                <a:latin typeface="Merriweather"/>
                <a:hlinkClick r:id="rId3"/>
              </a:rPr>
              <a:t>155 U.S. airports</a:t>
            </a:r>
            <a:r>
              <a:rPr lang="en-US" sz="3200" dirty="0">
                <a:solidFill>
                  <a:srgbClr val="292929"/>
                </a:solidFill>
                <a:latin typeface="Merriweather"/>
              </a:rPr>
              <a:t>—and 74 of those are 100 percent dominated by one of those airlines. . . ”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233713" y="754521"/>
            <a:ext cx="9710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i="0" dirty="0">
              <a:solidFill>
                <a:srgbClr val="003056"/>
              </a:solidFill>
              <a:effectLst/>
              <a:latin typeface="Gotham SSm 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2231" y="390254"/>
            <a:ext cx="1255221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>
                <a:latin typeface="Arial" charset="0"/>
                <a:ea typeface="Arial" charset="0"/>
                <a:cs typeface="Arial" charset="0"/>
              </a:rPr>
              <a:t>Captive Audience </a:t>
            </a: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4E89E5B5-F447-3047-B413-04DB002E6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3" b="10961"/>
          <a:stretch/>
        </p:blipFill>
        <p:spPr>
          <a:xfrm>
            <a:off x="0" y="201477"/>
            <a:ext cx="12192000" cy="53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3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2937" r="38934" b="8230"/>
          <a:stretch/>
        </p:blipFill>
        <p:spPr>
          <a:xfrm>
            <a:off x="4599980" y="189433"/>
            <a:ext cx="7408191" cy="6451423"/>
          </a:xfrm>
          <a:prstGeom prst="rect">
            <a:avLst/>
          </a:prstGeom>
          <a:solidFill>
            <a:srgbClr val="0B2F55"/>
          </a:solidFill>
        </p:spPr>
      </p:pic>
      <p:sp>
        <p:nvSpPr>
          <p:cNvPr id="6" name="Rectangle 5"/>
          <p:cNvSpPr/>
          <p:nvPr/>
        </p:nvSpPr>
        <p:spPr>
          <a:xfrm>
            <a:off x="0" y="281764"/>
            <a:ext cx="5429250" cy="6670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4581CE-3B30-2949-9DAA-864483175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4"/>
          <a:stretch/>
        </p:blipFill>
        <p:spPr>
          <a:xfrm>
            <a:off x="0" y="257298"/>
            <a:ext cx="12192000" cy="634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1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868D7F-BC5A-4C47-AB16-30AC54006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5746" cy="66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4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12875</TotalTime>
  <Words>64</Words>
  <Application>Microsoft Office PowerPoint</Application>
  <PresentationFormat>Widescreen</PresentationFormat>
  <Paragraphs>11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Gotham SSm A</vt:lpstr>
      <vt:lpstr>Merriweather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Lauren DeNinno</cp:lastModifiedBy>
  <cp:revision>32</cp:revision>
  <dcterms:created xsi:type="dcterms:W3CDTF">2017-07-12T17:14:59Z</dcterms:created>
  <dcterms:modified xsi:type="dcterms:W3CDTF">2020-04-21T17:42:33Z</dcterms:modified>
</cp:coreProperties>
</file>