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38" r:id="rId2"/>
    <p:sldId id="301" r:id="rId3"/>
    <p:sldId id="344" r:id="rId4"/>
    <p:sldId id="317" r:id="rId5"/>
    <p:sldId id="329" r:id="rId6"/>
    <p:sldId id="346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27" autoAdjust="0"/>
    <p:restoredTop sz="94660"/>
  </p:normalViewPr>
  <p:slideViewPr>
    <p:cSldViewPr>
      <p:cViewPr varScale="1">
        <p:scale>
          <a:sx n="62" d="100"/>
          <a:sy n="62" d="100"/>
        </p:scale>
        <p:origin x="1588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617293-F665-4039-8E36-78044BC2CF98}" type="datetimeFigureOut">
              <a:rPr lang="en-US" smtClean="0"/>
              <a:t>4/21/2020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9DCD80-5FBD-425C-ABB1-D08B0560ED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52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 flipH="1">
            <a:off x="0" y="5410200"/>
            <a:ext cx="9144000" cy="1752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990600" y="2286000"/>
            <a:ext cx="7775448" cy="1463040"/>
          </a:xfrm>
        </p:spPr>
        <p:txBody>
          <a:bodyPr rIns="45720" anchor="t"/>
          <a:lstStyle>
            <a:lvl1pPr algn="r">
              <a:defRPr lang="en-US" b="1" cap="none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kumimoji="0" lang="en-US" dirty="0"/>
              <a:t>Update to Flying Cars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2286000" y="3875826"/>
            <a:ext cx="6480048" cy="876300"/>
          </a:xfrm>
        </p:spPr>
        <p:txBody>
          <a:bodyPr tIns="0" rIns="45720" bIns="0" anchor="b">
            <a:norm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Office of the Assistant Secretary for Policy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8200" y="298931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U.S. Department</a:t>
            </a:r>
            <a:r>
              <a:rPr lang="en-US" sz="2800" b="1" baseline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of Transportation </a:t>
            </a:r>
            <a:endParaRPr lang="en-US" sz="28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76300" y="695980"/>
            <a:ext cx="575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Office of the Under Secretary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37810"/>
            <a:ext cx="724286" cy="72899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2286000" y="4876800"/>
            <a:ext cx="6477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Office</a:t>
            </a:r>
            <a:r>
              <a:rPr kumimoji="0" lang="en-US" sz="2000" baseline="0" dirty="0">
                <a:solidFill>
                  <a:schemeClr val="tx1"/>
                </a:solidFill>
                <a:latin typeface="Arial Rounded MT Bold" panose="020F0704030504030204" pitchFamily="34" charset="0"/>
              </a:rPr>
              <a:t> of Infrastructure Finance and Innovation</a:t>
            </a:r>
            <a:endParaRPr kumimoji="0" lang="en-US" sz="20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1219200" y="3810000"/>
            <a:ext cx="754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30,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FBD1D-22DC-411D-A238-C2C1177F8A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30,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FBD1D-22DC-411D-A238-C2C1177F8A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5FBD1D-22DC-411D-A238-C2C1177F8A2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June 30, 2017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30,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FBD1D-22DC-411D-A238-C2C1177F8A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30,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E5FBD1D-22DC-411D-A238-C2C1177F8A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30,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FBD1D-22DC-411D-A238-C2C1177F8A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June 30,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FBD1D-22DC-411D-A238-C2C1177F8A2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 flipH="1">
            <a:off x="0" y="5638800"/>
            <a:ext cx="9144000" cy="1524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dirty="0"/>
              <a:t>Flying Car History 46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4478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1917 Curtiss </a:t>
            </a:r>
            <a:r>
              <a:rPr kumimoji="0" lang="en-US" dirty="0" err="1"/>
              <a:t>Autoplane</a:t>
            </a:r>
            <a:r>
              <a:rPr kumimoji="0" lang="en-US" dirty="0"/>
              <a:t> 38</a:t>
            </a:r>
          </a:p>
          <a:p>
            <a:pPr lvl="1" eaLnBrk="1" latinLnBrk="0" hangingPunct="1"/>
            <a:r>
              <a:rPr kumimoji="0" lang="en-US" dirty="0"/>
              <a:t>1937 </a:t>
            </a:r>
            <a:r>
              <a:rPr kumimoji="0" lang="en-US" dirty="0" err="1"/>
              <a:t>Arrowbile</a:t>
            </a:r>
            <a:r>
              <a:rPr kumimoji="0" lang="en-US" dirty="0"/>
              <a:t> Hybrid 36</a:t>
            </a:r>
          </a:p>
          <a:p>
            <a:pPr lvl="2" eaLnBrk="1" latinLnBrk="0" hangingPunct="1"/>
            <a:r>
              <a:rPr kumimoji="0" lang="en-US" dirty="0"/>
              <a:t>1946 </a:t>
            </a:r>
            <a:r>
              <a:rPr kumimoji="0" lang="en-US" dirty="0" err="1"/>
              <a:t>Airphibian</a:t>
            </a:r>
            <a:r>
              <a:rPr kumimoji="0" lang="en-US" dirty="0"/>
              <a:t> 34</a:t>
            </a:r>
          </a:p>
          <a:p>
            <a:pPr lvl="3" eaLnBrk="1" latinLnBrk="0" hangingPunct="1"/>
            <a:r>
              <a:rPr kumimoji="0" lang="en-US" dirty="0"/>
              <a:t>1947 </a:t>
            </a:r>
            <a:r>
              <a:rPr kumimoji="0" lang="en-US" dirty="0" err="1"/>
              <a:t>ConvAirCar</a:t>
            </a:r>
            <a:r>
              <a:rPr kumimoji="0" lang="en-US" dirty="0"/>
              <a:t> 32</a:t>
            </a:r>
          </a:p>
          <a:p>
            <a:pPr lvl="4" eaLnBrk="1" latinLnBrk="0" hangingPunct="1"/>
            <a:r>
              <a:rPr kumimoji="0" lang="en-US" dirty="0"/>
              <a:t>1970 </a:t>
            </a:r>
            <a:r>
              <a:rPr kumimoji="0" lang="en-US" dirty="0" err="1"/>
              <a:t>Aerocar</a:t>
            </a:r>
            <a:r>
              <a:rPr kumimoji="0" lang="en-US" dirty="0"/>
              <a:t> 30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352800" y="6422064"/>
            <a:ext cx="26670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June 30, 2017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8E5FBD1D-22DC-411D-A238-C2C1177F8A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6400800"/>
            <a:ext cx="228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U.S. Department</a:t>
            </a:r>
            <a:r>
              <a:rPr lang="en-US" sz="1000" b="1" baseline="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of Transportation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535579"/>
            <a:ext cx="2057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Office of the Under Secretary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436673"/>
            <a:ext cx="342900" cy="345127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68" r:id="rId6"/>
    <p:sldLayoutId id="2147483670" r:id="rId7"/>
    <p:sldLayoutId id="2147483671" r:id="rId8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600" kern="1200" baseline="0">
          <a:solidFill>
            <a:schemeClr val="bg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8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36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34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32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3000" kern="1200">
          <a:solidFill>
            <a:schemeClr val="bg1"/>
          </a:solidFill>
          <a:latin typeface="Arial Rounded MT Bold" panose="020F0704030504030204" pitchFamily="34" charset="0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FBD1D-22DC-411D-A238-C2C1177F8A2C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447800"/>
            <a:ext cx="6096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Western Governors Association</a:t>
            </a:r>
          </a:p>
          <a:p>
            <a:r>
              <a:rPr lang="en-US" sz="2400" dirty="0"/>
              <a:t>Improving Airports and Air Service Webinar</a:t>
            </a:r>
          </a:p>
          <a:p>
            <a:endParaRPr lang="en-US" dirty="0"/>
          </a:p>
          <a:p>
            <a:r>
              <a:rPr lang="en-US" dirty="0"/>
              <a:t>April 21, 2020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Presented by: 	David Short</a:t>
            </a:r>
          </a:p>
          <a:p>
            <a:r>
              <a:rPr lang="en-US" dirty="0"/>
              <a:t>		Deputy Assistant Secretary</a:t>
            </a:r>
          </a:p>
          <a:p>
            <a:r>
              <a:rPr lang="en-US" dirty="0"/>
              <a:t>		Aviation and International Affairs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79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304800" y="324393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8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36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34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32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30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Essential Air Service</a:t>
            </a:r>
          </a:p>
          <a:p>
            <a:pPr marL="36576" indent="0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" indent="0">
              <a:buNone/>
            </a:pPr>
            <a:endParaRPr lang="en-US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" indent="0">
              <a:buNone/>
            </a:pP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3796748" cy="29257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985996"/>
            <a:ext cx="5334000" cy="2845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128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304800"/>
            <a:ext cx="57129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Western US EAS communities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8268"/>
          <a:stretch/>
        </p:blipFill>
        <p:spPr>
          <a:xfrm>
            <a:off x="1071016" y="1143001"/>
            <a:ext cx="6701384" cy="479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8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3"/>
          <a:srcRect t="5633"/>
          <a:stretch/>
        </p:blipFill>
        <p:spPr>
          <a:xfrm>
            <a:off x="1314450" y="918782"/>
            <a:ext cx="6763694" cy="51061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304800"/>
            <a:ext cx="523585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EAS communities in Alaska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1494572" y="2878047"/>
            <a:ext cx="2626518" cy="8686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271101" y="2878047"/>
            <a:ext cx="850392" cy="86868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5963509" y="3111271"/>
            <a:ext cx="45720" cy="63545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7086600" y="3146821"/>
            <a:ext cx="758950" cy="59990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689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304800"/>
            <a:ext cx="52309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EAS communities in Hawaii</a:t>
            </a:r>
          </a:p>
          <a:p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017" y="1143001"/>
            <a:ext cx="7186853" cy="479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943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304800" y="324393"/>
            <a:ext cx="8229600" cy="7620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8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36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34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32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3000" kern="1200">
                <a:solidFill>
                  <a:schemeClr val="bg1"/>
                </a:solidFill>
                <a:latin typeface="Arial Rounded MT Bold" panose="020F0704030504030204" pitchFamily="34" charset="0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" indent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Small Community Air Service Development Program (SCASDP)</a:t>
            </a:r>
          </a:p>
          <a:p>
            <a:pPr marL="36576" indent="0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" indent="0">
              <a:buNone/>
            </a:pPr>
            <a:endParaRPr lang="en-US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95400"/>
            <a:ext cx="6858000" cy="457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0" y="5867400"/>
            <a:ext cx="2743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Bozeman International Airport</a:t>
            </a:r>
          </a:p>
        </p:txBody>
      </p:sp>
    </p:spTree>
    <p:extLst>
      <p:ext uri="{BB962C8B-B14F-4D97-AF65-F5344CB8AC3E}">
        <p14:creationId xmlns:p14="http://schemas.microsoft.com/office/powerpoint/2010/main" val="131970878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2_rev">
  <a:themeElements>
    <a:clrScheme name="Custom 4">
      <a:dk1>
        <a:srgbClr val="42558C"/>
      </a:dk1>
      <a:lt1>
        <a:srgbClr val="212A46"/>
      </a:lt1>
      <a:dk2>
        <a:srgbClr val="E9E0D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3 Presentation June 2017 Final" id="{920502E9-BB09-4023-95E7-E345400B3040}" vid="{1D432A7E-5830-4196-BC4B-5AC14AF74D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4">
    <a:dk1>
      <a:srgbClr val="42558C"/>
    </a:dk1>
    <a:lt1>
      <a:srgbClr val="212A46"/>
    </a:lt1>
    <a:dk2>
      <a:srgbClr val="E9E0D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Custom 4">
    <a:dk1>
      <a:srgbClr val="42558C"/>
    </a:dk1>
    <a:lt1>
      <a:srgbClr val="212A46"/>
    </a:lt1>
    <a:dk2>
      <a:srgbClr val="E9E0D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Custom 4">
    <a:dk1>
      <a:srgbClr val="42558C"/>
    </a:dk1>
    <a:lt1>
      <a:srgbClr val="212A46"/>
    </a:lt1>
    <a:dk2>
      <a:srgbClr val="E9E0D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2679</TotalTime>
  <Words>58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Rounded MT Bold</vt:lpstr>
      <vt:lpstr>Calibri</vt:lpstr>
      <vt:lpstr>Century Gothic</vt:lpstr>
      <vt:lpstr>Wingdings 2</vt:lpstr>
      <vt:lpstr>Template 2_rev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Buchanan, Eric (OST)</dc:creator>
  <cp:lastModifiedBy>Lauren DeNinno</cp:lastModifiedBy>
  <cp:revision>168</cp:revision>
  <cp:lastPrinted>2018-09-25T20:44:11Z</cp:lastPrinted>
  <dcterms:created xsi:type="dcterms:W3CDTF">2017-09-13T22:29:28Z</dcterms:created>
  <dcterms:modified xsi:type="dcterms:W3CDTF">2020-04-21T17:39:59Z</dcterms:modified>
</cp:coreProperties>
</file>