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61" r:id="rId4"/>
    <p:sldId id="262" r:id="rId5"/>
    <p:sldId id="263" r:id="rId6"/>
    <p:sldId id="258" r:id="rId7"/>
    <p:sldId id="259" r:id="rId8"/>
    <p:sldId id="257" r:id="rId9"/>
    <p:sldId id="260" r:id="rId10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A474"/>
    <a:srgbClr val="1A4164"/>
    <a:srgbClr val="FFA90D"/>
    <a:srgbClr val="81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0"/>
    <p:restoredTop sz="94073"/>
  </p:normalViewPr>
  <p:slideViewPr>
    <p:cSldViewPr snapToGrid="0" snapToObjects="1">
      <p:cViewPr>
        <p:scale>
          <a:sx n="50" d="100"/>
          <a:sy n="50" d="100"/>
        </p:scale>
        <p:origin x="-1446" y="-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3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E36F148A-87A7-4B11-9163-CD41CB76C53E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F92EB2E1-705B-42FD-90D9-2DCF769A7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982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373C17CC-8C5B-DD41-8621-C07438D75E31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2D6F9D92-3A8D-D74E-8AC3-31EF3D8640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62717224/e80eefa6cb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KvzRhYWoUo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https://vimeo.com/362717224/e80eefa6cb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9D92-3A8D-D74E-8AC3-31EF3D86403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20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https://www.youtube.com/watch?v=8KvzRhYWoUo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9D92-3A8D-D74E-8AC3-31EF3D86403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59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E9F-3669-404E-A496-B25028BD0C2B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F125-8A5C-424E-BD04-CE41105F3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3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E9F-3669-404E-A496-B25028BD0C2B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F125-8A5C-424E-BD04-CE41105F3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0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E9F-3669-404E-A496-B25028BD0C2B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F125-8A5C-424E-BD04-CE41105F3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E9F-3669-404E-A496-B25028BD0C2B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F125-8A5C-424E-BD04-CE41105F3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9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E9F-3669-404E-A496-B25028BD0C2B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F125-8A5C-424E-BD04-CE41105F3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3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E9F-3669-404E-A496-B25028BD0C2B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F125-8A5C-424E-BD04-CE41105F3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2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E9F-3669-404E-A496-B25028BD0C2B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F125-8A5C-424E-BD04-CE41105F3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E9F-3669-404E-A496-B25028BD0C2B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F125-8A5C-424E-BD04-CE41105F3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4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E9F-3669-404E-A496-B25028BD0C2B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F125-8A5C-424E-BD04-CE41105F3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E9F-3669-404E-A496-B25028BD0C2B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F125-8A5C-424E-BD04-CE41105F3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0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E9F-3669-404E-A496-B25028BD0C2B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F125-8A5C-424E-BD04-CE41105F3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02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15E9F-3669-404E-A496-B25028BD0C2B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8F125-8A5C-424E-BD04-CE41105F3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7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9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6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9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8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5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1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8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7479</TotalTime>
  <Words>8</Words>
  <Application>Microsoft Office PowerPoint</Application>
  <PresentationFormat>Custom</PresentationFormat>
  <Paragraphs>4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oem</cp:lastModifiedBy>
  <cp:revision>121</cp:revision>
  <cp:lastPrinted>2017-04-04T19:58:16Z</cp:lastPrinted>
  <dcterms:created xsi:type="dcterms:W3CDTF">2016-11-17T14:43:03Z</dcterms:created>
  <dcterms:modified xsi:type="dcterms:W3CDTF">2019-09-27T18:57:52Z</dcterms:modified>
</cp:coreProperties>
</file>