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0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D97E4B"/>
    <a:srgbClr val="ED8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678A3-95CD-4DFF-9625-28AE6E510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9EEED0-38FA-4293-BEA9-7DFA62D47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AFFC2-100E-47F5-A2C0-FEE54CC1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A81A-6092-4920-96BE-BDC253D7FFD6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39670-931B-4D7F-AFC0-C1C9E1490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3381C-F10A-47F7-BBC2-BF059407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357-D829-4074-B45E-6759C8FC4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7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3ACB-3BC0-4EB4-B4AA-5F2017C6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A8E01-3EC3-410D-B2C6-616BF3722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428D2-4137-4F2A-A5E0-0997F3B1B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A81A-6092-4920-96BE-BDC253D7FFD6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91FA6-8C46-4A8C-8E12-CCC845D3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C96DB-1E27-4738-92FC-51B87D56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357-D829-4074-B45E-6759C8FC4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7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43928B-8B9B-469F-B636-8F7889E4A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5056C-1C29-4202-A0F1-D5656B7C0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3D9B1-E3EF-45F6-A160-4ED47E6B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A81A-6092-4920-96BE-BDC253D7FFD6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FB3AA-4BC9-4E99-A238-4B505C7C6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B2139-C4E6-42AD-BA70-47906CF6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357-D829-4074-B45E-6759C8FC4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4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8FC31-4D9E-41BD-8753-636C016E0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2EE48-AFB0-4551-AC2F-E15C5BAD4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7FE03-3C3B-4C56-8AD7-2C2679595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A81A-6092-4920-96BE-BDC253D7FFD6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73C91-8EA4-43A7-A8F6-509764E3D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91DD0-78E5-4987-B7AF-EBC7D5AC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357-D829-4074-B45E-6759C8FC4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0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3CEA7-91C4-41A7-AE3E-0EB51E73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12ED5-39A1-4A9F-9601-0481602BB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7F02F-1ED9-48A4-BB19-0ED4DE701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A81A-6092-4920-96BE-BDC253D7FFD6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BBD94-2B37-4540-B281-77891A3AC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112B0-BEBB-49F2-83C3-6CF5BE69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357-D829-4074-B45E-6759C8FC4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4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400AD-F0D3-4BDD-BACE-41F1888D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CBA39-8F0F-4AB5-A535-9DFCE1F0A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F825F-EDA0-4963-B89A-4452DC1E2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88A1D-7114-419A-9E45-CACB75D9C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A81A-6092-4920-96BE-BDC253D7FFD6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7F6BF-4A35-448E-A640-91A51F5EE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D9DBE-8FF5-44BD-AD80-FF637CD9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357-D829-4074-B45E-6759C8FC4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5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7761-1BDC-4A4B-8F08-0A08AAC70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B00D3-F1D7-422F-86D9-C398477A2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6C8004-7A37-4635-9070-ED8316D2F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7DC5B-0B35-43D1-ACE8-AF366BD5A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5C3B81-2070-4A4A-8AC4-F1B89AFAD7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A4001-6718-4C7C-A796-7E5A8CF77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A81A-6092-4920-96BE-BDC253D7FFD6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02CF99-8B88-4850-8A9C-1461D73D6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E3841D-38AA-4BDA-88CE-79FEFAF7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357-D829-4074-B45E-6759C8FC4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0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B961C-2F81-4E52-994E-388543D00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2DCF16-02FA-4F15-A843-FB315E242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A81A-6092-4920-96BE-BDC253D7FFD6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290D94-B0E5-4051-B296-C800A828F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2D8CB-1B55-4374-9BDD-F5787C46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357-D829-4074-B45E-6759C8FC4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6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1DE4EC-4942-4704-92A9-B04DEFF74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A81A-6092-4920-96BE-BDC253D7FFD6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8468CF-1ACA-482E-B0C6-74B111F5F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F169F-3FB1-4855-BBD4-451EF129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357-D829-4074-B45E-6759C8FC4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7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3FB9-CF81-47D1-A325-E1EF303B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0FB27-66D8-4D97-AD7D-7B988FCA4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D36BF-8660-49AC-82F3-A3D44C2E3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4E71F-28B5-4519-8CB6-DDB61035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A81A-6092-4920-96BE-BDC253D7FFD6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979FA-DED3-4583-A0DB-CA3D82EF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7650C-74B4-4339-9717-C5B626EA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357-D829-4074-B45E-6759C8FC4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0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494F9-BEBE-4E18-AB06-15DB565E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619450-309D-4DFD-9D10-F8BC4994C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B3829-1509-4D04-B308-E7541054B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4C16D-C5CE-487C-875F-2A3531F1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A81A-6092-4920-96BE-BDC253D7FFD6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05BA6-D8E6-491C-9251-940FC42B3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CAEFB-35C5-477D-A282-BC2F7754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357-D829-4074-B45E-6759C8FC4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1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057EDE-AFF8-4711-92D0-C5D86838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5940F-706A-4D26-B39E-F7E5D39A4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092F-463B-42B2-8B13-39A49DC07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CA81A-6092-4920-96BE-BDC253D7FFD6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42EEF-F922-4E75-9670-20264AB16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F9E9B-3F0E-423B-BC65-3FF26E95B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1C357-D829-4074-B45E-6759C8FC4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7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72D29-E688-4811-8359-148F2F7EA3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4D878B-1D81-44AD-A61A-5FF1BBC040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159464-C4F4-4973-819F-1ACDBE6A6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0"/>
            <a:ext cx="10942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D84064E3-8023-445D-990F-B39952DD3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80318"/>
            <a:ext cx="12104201" cy="1623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589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A27D7FA4-D752-4590-A471-A7493EC93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97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20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70A2C619-A3C4-4832-A1AB-CBFAEE3C2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199"/>
            <a:ext cx="12192000" cy="914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524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B9690695-95F2-4844-AE2C-13D6A7DA4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199"/>
            <a:ext cx="12192000" cy="914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682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7218DCD4-D502-48D7-8549-9ED29DEBE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5" y="643466"/>
            <a:ext cx="7428089" cy="55710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943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2882DF57-88F1-4428-8476-9313A11B1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" y="-531846"/>
            <a:ext cx="12114245" cy="908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53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BAAB67F-F3A0-4490-91B3-4B4AF26F7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793"/>
            <a:ext cx="12191999" cy="914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24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E5EA8BF-68FB-4644-971F-9CBFE3709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80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BFDA446-5F45-45A8-93D3-FBCE61C8D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914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816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AEF747CD-5968-4298-80F1-48C2D9339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240" y="-1010268"/>
            <a:ext cx="12425264" cy="932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53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riding on the back of a truck&#10;&#10;Description automatically generated">
            <a:extLst>
              <a:ext uri="{FF2B5EF4-FFF2-40B4-BE49-F238E27FC236}">
                <a16:creationId xmlns:a16="http://schemas.microsoft.com/office/drawing/2014/main" id="{67568108-F4CF-4EBB-BFB8-E0F2415BD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4946" y="-1281545"/>
            <a:ext cx="13516946" cy="104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2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A52E6219-0442-4881-954D-C1897B4AE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44" y="-275452"/>
            <a:ext cx="12192000" cy="914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333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93DFB05E-256B-4708-88FA-D98433513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7748"/>
            <a:ext cx="12192000" cy="914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401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Backstrom</dc:creator>
  <cp:lastModifiedBy>Lauren DeNinno</cp:lastModifiedBy>
  <cp:revision>9</cp:revision>
  <dcterms:created xsi:type="dcterms:W3CDTF">2019-09-24T22:22:54Z</dcterms:created>
  <dcterms:modified xsi:type="dcterms:W3CDTF">2019-09-26T18:55:48Z</dcterms:modified>
</cp:coreProperties>
</file>