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09" r:id="rId3"/>
    <p:sldId id="310" r:id="rId4"/>
    <p:sldId id="265" r:id="rId5"/>
    <p:sldId id="311" r:id="rId6"/>
    <p:sldId id="283" r:id="rId7"/>
    <p:sldId id="271" r:id="rId8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A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405"/>
  </p:normalViewPr>
  <p:slideViewPr>
    <p:cSldViewPr snapToGrid="0" snapToObjects="1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DBA5CAFC-973C-41EB-A0D9-0918D51F6DB0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7BFCB3D2-CDEC-48DA-AB42-52B5E5784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20,000 subs;</a:t>
            </a:r>
            <a:r>
              <a:rPr lang="en-US" baseline="0" dirty="0"/>
              <a:t> 3-6 yr buildout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817FF-FDEF-42F4-BC4B-869A815A99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4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6" y="1075471"/>
            <a:ext cx="6283569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6" y="3555146"/>
            <a:ext cx="511125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95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6" y="1075471"/>
            <a:ext cx="6283569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6" y="3555146"/>
            <a:ext cx="511125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509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1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59" y="1111865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559" y="399159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679" y="1532550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5679" y="153255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6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25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220" y="410308"/>
            <a:ext cx="7770812" cy="6740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714" y="123360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666" y="122506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9437" y="1245332"/>
            <a:ext cx="5262071" cy="4381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2220" y="410308"/>
            <a:ext cx="7770812" cy="6740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666" y="122506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32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510" y="837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510" y="16028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5F68-2D74-6E44-B245-6C26F1ADCF0E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99742-EB7C-F14F-B512-FD099E0D9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7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0000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6" y="1075470"/>
            <a:ext cx="6283569" cy="26041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Fiber &amp; Fixed Wireless Connectivity for </a:t>
            </a:r>
            <a:br>
              <a:rPr lang="en-US" sz="4400" dirty="0"/>
            </a:br>
            <a:r>
              <a:rPr lang="en-US" sz="4400" dirty="0"/>
              <a:t>the Rural Midwest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6" y="3463070"/>
            <a:ext cx="5111259" cy="111810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Closing the Digital Divide</a:t>
            </a:r>
          </a:p>
        </p:txBody>
      </p:sp>
    </p:spTree>
    <p:extLst>
      <p:ext uri="{BB962C8B-B14F-4D97-AF65-F5344CB8AC3E}">
        <p14:creationId xmlns:p14="http://schemas.microsoft.com/office/powerpoint/2010/main" val="47807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Midwestern Company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725" y="1228180"/>
            <a:ext cx="5383766" cy="5420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67887" y="1535502"/>
            <a:ext cx="39681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Over 90% of wired footprint has Gig access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10G initiative - $500 million investment over the next 10 years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044" y="3761118"/>
            <a:ext cx="1214798" cy="8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Fixed Wireless Helps Connect Rural America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822" y="1275571"/>
            <a:ext cx="6994880" cy="52811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899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Fixed Wireless, vertical assets in rural America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51FECA-60C1-48EC-969D-D0296C9D8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64" t="25188" r="264" b="-1189"/>
          <a:stretch/>
        </p:blipFill>
        <p:spPr>
          <a:xfrm>
            <a:off x="3694500" y="2751825"/>
            <a:ext cx="4052071" cy="4106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902" y="994964"/>
            <a:ext cx="3006208" cy="3743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46" y="1222070"/>
            <a:ext cx="3171124" cy="3196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102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Midco Edge Out</a:t>
            </a:r>
            <a:r>
              <a:rPr lang="en-US" sz="1600" baseline="100000" dirty="0"/>
              <a:t>SM</a:t>
            </a:r>
            <a:r>
              <a:rPr lang="en-US" dirty="0"/>
              <a:t> </a:t>
            </a:r>
            <a:r>
              <a:rPr lang="en-US" sz="4000" dirty="0"/>
              <a:t>to Serve Rural America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668" y="1199071"/>
            <a:ext cx="8324157" cy="5451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312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 Fixed Wireless Expansion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1901" y="1120775"/>
            <a:ext cx="8150662" cy="559566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86151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Wireless Near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10" y="1409335"/>
            <a:ext cx="10515600" cy="5051849"/>
          </a:xfrm>
        </p:spPr>
        <p:txBody>
          <a:bodyPr>
            <a:normAutofit/>
          </a:bodyPr>
          <a:lstStyle/>
          <a:p>
            <a:r>
              <a:rPr lang="en-US" dirty="0"/>
              <a:t>220/27+ Mbps field tested on LTE technology at a 7-mile radius </a:t>
            </a:r>
          </a:p>
          <a:p>
            <a:endParaRPr lang="en-US" dirty="0"/>
          </a:p>
          <a:p>
            <a:r>
              <a:rPr lang="en-US" dirty="0"/>
              <a:t>2 Gig symmetrical for businesses field tested at 3-mile radius </a:t>
            </a:r>
          </a:p>
          <a:p>
            <a:pPr lvl="1"/>
            <a:endParaRPr lang="en-US" dirty="0"/>
          </a:p>
          <a:p>
            <a:r>
              <a:rPr lang="en-US" dirty="0"/>
              <a:t>8,374 CAF locations total; 100,000+ new homes passed total </a:t>
            </a:r>
          </a:p>
          <a:p>
            <a:endParaRPr lang="en-US" dirty="0"/>
          </a:p>
          <a:p>
            <a:r>
              <a:rPr lang="en-US" dirty="0"/>
              <a:t>100/20+ speeds built out over 3-6 years</a:t>
            </a:r>
          </a:p>
        </p:txBody>
      </p:sp>
    </p:spTree>
    <p:extLst>
      <p:ext uri="{BB962C8B-B14F-4D97-AF65-F5344CB8AC3E}">
        <p14:creationId xmlns:p14="http://schemas.microsoft.com/office/powerpoint/2010/main" val="953695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110</Words>
  <Application>Microsoft Office PowerPoint</Application>
  <PresentationFormat>Widescreen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Fiber &amp; Fixed Wireless Connectivity for  the Rural Midwest  </vt:lpstr>
      <vt:lpstr>Midwestern Company </vt:lpstr>
      <vt:lpstr>Fixed Wireless Helps Connect Rural America </vt:lpstr>
      <vt:lpstr>Fixed Wireless, vertical assets in rural America </vt:lpstr>
      <vt:lpstr>Midco Edge OutSM to Serve Rural America</vt:lpstr>
      <vt:lpstr>CAF Fixed Wireless Expansion</vt:lpstr>
      <vt:lpstr>Fixed Wireless Near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Jacci Carey</dc:creator>
  <cp:lastModifiedBy>Justin Forde</cp:lastModifiedBy>
  <cp:revision>67</cp:revision>
  <cp:lastPrinted>2018-09-21T14:28:24Z</cp:lastPrinted>
  <dcterms:created xsi:type="dcterms:W3CDTF">2017-12-28T15:14:00Z</dcterms:created>
  <dcterms:modified xsi:type="dcterms:W3CDTF">2019-08-28T16:39:46Z</dcterms:modified>
</cp:coreProperties>
</file>