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  <p:sldMasterId id="2147483750" r:id="rId3"/>
  </p:sldMasterIdLst>
  <p:notesMasterIdLst>
    <p:notesMasterId r:id="rId10"/>
  </p:notesMasterIdLst>
  <p:sldIdLst>
    <p:sldId id="807" r:id="rId4"/>
    <p:sldId id="752" r:id="rId5"/>
    <p:sldId id="690" r:id="rId6"/>
    <p:sldId id="821" r:id="rId7"/>
    <p:sldId id="847" r:id="rId8"/>
    <p:sldId id="790" r:id="rId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9A7"/>
    <a:srgbClr val="49A942"/>
    <a:srgbClr val="2D1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95915" autoAdjust="0"/>
  </p:normalViewPr>
  <p:slideViewPr>
    <p:cSldViewPr snapToGrid="0">
      <p:cViewPr varScale="1">
        <p:scale>
          <a:sx n="63" d="100"/>
          <a:sy n="63" d="100"/>
        </p:scale>
        <p:origin x="1224" y="4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D200-08DB-42C3-9570-00E3A933CEC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7"/>
            <a:ext cx="5547360" cy="415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1D81-3D2C-4E06-AC89-F3B1E9F99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Pine Ridge Indian Reservation, home of the Oglala Lakota Nation… Thunder Valley</a:t>
            </a:r>
            <a:r>
              <a:rPr lang="en-US" baseline="0" dirty="0"/>
              <a:t> is in the Porcupine District between Sharps Corner and </a:t>
            </a:r>
            <a:r>
              <a:rPr lang="en-US" baseline="0" dirty="0" err="1"/>
              <a:t>Rockyford</a:t>
            </a:r>
            <a:r>
              <a:rPr lang="en-US" baseline="0" dirty="0"/>
              <a:t> and is home to a growing movement for lasting, healthy change amongst the people of this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1D81-3D2C-4E06-AC89-F3B1E9F9933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5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8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1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6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5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6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7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9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1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9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7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0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87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35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99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4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9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54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0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NIM White: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515100"/>
            <a:ext cx="5486400" cy="228600"/>
          </a:xfrm>
        </p:spPr>
        <p:txBody>
          <a:bodyPr/>
          <a:lstStyle>
            <a:lvl1pPr marL="0" indent="0">
              <a:buNone/>
              <a:defRPr sz="9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181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1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34EF-1F6F-41D8-8AD5-744FEC20DC73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CAD3-E477-447C-AFD4-4B88D8513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34EF-1F6F-41D8-8AD5-744FEC20DC7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CAD3-E477-447C-AFD4-4B88D85134B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4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058E-AEEE-42AE-8CD1-AA35F76B1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BE0C-E17D-4289-9001-43839ECA3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9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ick@thundervalley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hunderValle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M:\P0010.21 Thunder Valley Master Plan\3 - Phase 1 Data Proposal\Design Files\images for fund raising doc\Higher Res from TVCDC\Sundance Tipi Du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732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867400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860" y="6099336"/>
            <a:ext cx="808274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				                Thunder Valley Community Development Corporation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			       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124" y="4352418"/>
            <a:ext cx="8005005" cy="1943100"/>
          </a:xfrm>
          <a:prstGeom prst="rect">
            <a:avLst/>
          </a:prstGeom>
        </p:spPr>
      </p:pic>
      <p:pic>
        <p:nvPicPr>
          <p:cNvPr id="10" name="Picture 9" descr="M:\P0010.21 Thunder Valley Master Plan\9 - Artwork &amp; Logos for Marketing Use\TV-B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alphaModFix amt="97000"/>
          </a:blip>
          <a:srcRect/>
          <a:stretch>
            <a:fillRect/>
          </a:stretch>
        </p:blipFill>
        <p:spPr bwMode="auto">
          <a:xfrm>
            <a:off x="0" y="352524"/>
            <a:ext cx="3927976" cy="351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43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ona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723" y="128805"/>
            <a:ext cx="6016763" cy="57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391393" y="272480"/>
            <a:ext cx="36219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Oglala Lakota</a:t>
            </a: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“Scatters Their Own / First to Attack”</a:t>
            </a:r>
          </a:p>
          <a:p>
            <a:pPr algn="ctr">
              <a:spcBef>
                <a:spcPct val="0"/>
              </a:spcBef>
              <a:defRPr/>
            </a:pPr>
            <a:endParaRPr lang="en-US" sz="3600" dirty="0">
              <a:solidFill>
                <a:prstClr val="black"/>
              </a:solidFill>
              <a:latin typeface="Bell Gothic Std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30" y="1519866"/>
            <a:ext cx="5563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Nine Reservation Districts: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Eagle Nest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LaCreek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Medicine Root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Pass Creek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Pine Ridge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Porcupine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Wakpamni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8. White Clay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9. Wounded Knee</a:t>
            </a:r>
          </a:p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Tribal/Agency Headquarters:  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Pine Ridge, SD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Counties: 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Bennett, Jackson, Oglala Lakota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Languages: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Lakota, English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Area: 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Approximately  2,700,000 acres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Tribally Owned:  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706,340 acres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Allotted Owned: 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1,064,840 acres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Tribal/Allotted Owned: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1,771,180 acres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(65.5%)</a:t>
            </a:r>
          </a:p>
          <a:p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Federal or Non-tribally Controlled:  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928,820 acres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(34.5%)</a:t>
            </a:r>
            <a:endParaRPr lang="en-US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OST Round 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571" y="1228759"/>
            <a:ext cx="1672989" cy="163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r="9463"/>
          <a:stretch>
            <a:fillRect/>
          </a:stretch>
        </p:blipFill>
        <p:spPr bwMode="auto">
          <a:xfrm>
            <a:off x="383948" y="6026076"/>
            <a:ext cx="8760052" cy="76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l="94668"/>
          <a:stretch>
            <a:fillRect/>
          </a:stretch>
        </p:blipFill>
        <p:spPr bwMode="auto">
          <a:xfrm>
            <a:off x="0" y="6029493"/>
            <a:ext cx="403724" cy="76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glala-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23" y="6167886"/>
            <a:ext cx="552092" cy="5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ore\Desktop\P0010.21 Thunder Valley Master Plan\Photos\IMG_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0050" cy="63150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9986"/>
            <a:ext cx="13087350" cy="6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59801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Thunder Valley Community Development Corporation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8786" y="-243604"/>
            <a:ext cx="3989216" cy="642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MISSION STATEMENT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1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ial"/>
              </a:rPr>
              <a:t>“</a:t>
            </a:r>
            <a:r>
              <a:rPr kumimoji="0" lang="en-US" sz="2400" b="0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ial"/>
              </a:rPr>
              <a:t>Empowering Lakota youth and families to improve the health, culture and environment of our communities through the healing and strengthening of </a:t>
            </a:r>
            <a:r>
              <a:rPr kumimoji="0" lang="en-US" sz="2400" b="0" i="0" u="sng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ial"/>
              </a:rPr>
              <a:t>cultural identity</a:t>
            </a:r>
            <a:r>
              <a:rPr kumimoji="0" lang="en-US" sz="2400" b="0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ial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2580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50108_TVD_Masterplan_Full Build Out-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7386"/>
          <a:stretch>
            <a:fillRect/>
          </a:stretch>
        </p:blipFill>
        <p:spPr>
          <a:xfrm>
            <a:off x="457199" y="-406400"/>
            <a:ext cx="12225867" cy="6532564"/>
          </a:xfrm>
        </p:spPr>
      </p:pic>
    </p:spTree>
    <p:extLst>
      <p:ext uri="{BB962C8B-B14F-4D97-AF65-F5344CB8AC3E}">
        <p14:creationId xmlns:p14="http://schemas.microsoft.com/office/powerpoint/2010/main" val="244654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51687-8A13-B148-8AFA-A4393BD76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08"/>
            <a:ext cx="9144000" cy="6940416"/>
          </a:xfrm>
          <a:prstGeom prst="rect">
            <a:avLst/>
          </a:prstGeom>
        </p:spPr>
      </p:pic>
      <p:pic>
        <p:nvPicPr>
          <p:cNvPr id="8" name="Picture 7" descr="M:\P0010.21 Thunder Valley Master Plan\9 - Artwork &amp; Logos for Marketing Use\TV-B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alphaModFix amt="97000"/>
          </a:blip>
          <a:srcRect/>
          <a:stretch>
            <a:fillRect/>
          </a:stretch>
        </p:blipFill>
        <p:spPr bwMode="auto">
          <a:xfrm>
            <a:off x="481164" y="274638"/>
            <a:ext cx="2649732" cy="236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5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3315" y="4111649"/>
            <a:ext cx="44619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Jennifer Irving,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Deputy Director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(605) 455-2700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jennifer@thundervalley.org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M:\P0010.21 Thunder Valley Master Plan\9 - Artwork &amp; Logos for Marketing Use\TV-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42" y="338667"/>
            <a:ext cx="4178480" cy="3555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0228" y="5989086"/>
            <a:ext cx="822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4"/>
              </a:rPr>
              <a:t>www.ThunderValley.org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2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VCDC">
      <a:majorFont>
        <a:latin typeface="Swis721 BT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VCDC">
      <a:majorFont>
        <a:latin typeface="Swis721 BT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61986</TotalTime>
  <Words>121</Words>
  <Application>Microsoft Office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Bell Gothic Std Black</vt:lpstr>
      <vt:lpstr>Calibri</vt:lpstr>
      <vt:lpstr>Franklin Gothic Medium</vt:lpstr>
      <vt:lpstr>Georgia</vt:lpstr>
      <vt:lpstr>Interstate Regular</vt:lpstr>
      <vt:lpstr>Swis721 BT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BNIM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ffff</dc:title>
  <dc:creator>smoore</dc:creator>
  <cp:lastModifiedBy>Lauren DeNinno</cp:lastModifiedBy>
  <cp:revision>1494</cp:revision>
  <dcterms:created xsi:type="dcterms:W3CDTF">2013-08-05T16:37:20Z</dcterms:created>
  <dcterms:modified xsi:type="dcterms:W3CDTF">2019-09-30T14:46:58Z</dcterms:modified>
</cp:coreProperties>
</file>