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1"/>
  </p:notesMasterIdLst>
  <p:sldIdLst>
    <p:sldId id="262" r:id="rId2"/>
    <p:sldId id="258" r:id="rId3"/>
    <p:sldId id="257" r:id="rId4"/>
    <p:sldId id="259" r:id="rId5"/>
    <p:sldId id="260" r:id="rId6"/>
    <p:sldId id="263" r:id="rId7"/>
    <p:sldId id="261" r:id="rId8"/>
    <p:sldId id="264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79"/>
    <a:srgbClr val="FAD469"/>
    <a:srgbClr val="ECD1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700"/>
  </p:normalViewPr>
  <p:slideViewPr>
    <p:cSldViewPr snapToGrid="0" snapToObjects="1">
      <p:cViewPr varScale="1">
        <p:scale>
          <a:sx n="63" d="100"/>
          <a:sy n="63" d="100"/>
        </p:scale>
        <p:origin x="6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C0704-A97D-8C40-8F3A-7549FA8502C3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4D620-C44D-144C-ABDF-7D6D76368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03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Sustainability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24D620-C44D-144C-ABDF-7D6D76368B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30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D938985E-D003-D841-917C-97201075ADAB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4A25270D-F256-CB4F-9406-F4C0EAC4A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47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8985E-D003-D841-917C-97201075ADAB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270D-F256-CB4F-9406-F4C0EAC4A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07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8985E-D003-D841-917C-97201075ADAB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270D-F256-CB4F-9406-F4C0EAC4A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84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8985E-D003-D841-917C-97201075ADAB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270D-F256-CB4F-9406-F4C0EAC4A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29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8985E-D003-D841-917C-97201075ADAB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270D-F256-CB4F-9406-F4C0EAC4A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68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8985E-D003-D841-917C-97201075ADAB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270D-F256-CB4F-9406-F4C0EAC4A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54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8985E-D003-D841-917C-97201075ADAB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270D-F256-CB4F-9406-F4C0EAC4A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7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D938985E-D003-D841-917C-97201075ADAB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270D-F256-CB4F-9406-F4C0EAC4A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68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D938985E-D003-D841-917C-97201075ADAB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270D-F256-CB4F-9406-F4C0EAC4A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85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8985E-D003-D841-917C-97201075ADAB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270D-F256-CB4F-9406-F4C0EAC4A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14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8985E-D003-D841-917C-97201075ADAB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270D-F256-CB4F-9406-F4C0EAC4A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69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8985E-D003-D841-917C-97201075ADAB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270D-F256-CB4F-9406-F4C0EAC4A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48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8985E-D003-D841-917C-97201075ADAB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270D-F256-CB4F-9406-F4C0EAC4A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90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8985E-D003-D841-917C-97201075ADAB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270D-F256-CB4F-9406-F4C0EAC4A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35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8985E-D003-D841-917C-97201075ADAB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270D-F256-CB4F-9406-F4C0EAC4A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43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8985E-D003-D841-917C-97201075ADAB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270D-F256-CB4F-9406-F4C0EAC4A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86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8985E-D003-D841-917C-97201075ADAB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270D-F256-CB4F-9406-F4C0EAC4A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98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D938985E-D003-D841-917C-97201075ADAB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4A25270D-F256-CB4F-9406-F4C0EAC4A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9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201A2BAC-7360-A14A-ABCF-677A48D80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8411"/>
            <a:ext cx="12192000" cy="74264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E58334-AF94-424C-A198-6411680BF800}"/>
              </a:ext>
            </a:extLst>
          </p:cNvPr>
          <p:cNvSpPr/>
          <p:nvPr/>
        </p:nvSpPr>
        <p:spPr>
          <a:xfrm>
            <a:off x="10354963" y="3842952"/>
            <a:ext cx="1136822" cy="444843"/>
          </a:xfrm>
          <a:prstGeom prst="rect">
            <a:avLst/>
          </a:prstGeom>
          <a:gradFill flip="none" rotWithShape="1">
            <a:gsLst>
              <a:gs pos="2000">
                <a:srgbClr val="FFD579"/>
              </a:gs>
              <a:gs pos="71000">
                <a:srgbClr val="FFCE39"/>
              </a:gs>
              <a:gs pos="37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7DDB78-6B0A-2748-A557-799E888ACD30}"/>
              </a:ext>
            </a:extLst>
          </p:cNvPr>
          <p:cNvSpPr txBox="1"/>
          <p:nvPr/>
        </p:nvSpPr>
        <p:spPr>
          <a:xfrm>
            <a:off x="4040658" y="5934670"/>
            <a:ext cx="1025612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Bodoni MT" panose="020F0502020204030204" pitchFamily="34" charset="0"/>
                <a:cs typeface="Bodoni MT" panose="020F0502020204030204" pitchFamily="34" charset="0"/>
              </a:rPr>
              <a:t> 27</a:t>
            </a:r>
          </a:p>
        </p:txBody>
      </p:sp>
    </p:spTree>
    <p:extLst>
      <p:ext uri="{BB962C8B-B14F-4D97-AF65-F5344CB8AC3E}">
        <p14:creationId xmlns:p14="http://schemas.microsoft.com/office/powerpoint/2010/main" val="2502790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rick building&#10;&#10;Description automatically generated">
            <a:extLst>
              <a:ext uri="{FF2B5EF4-FFF2-40B4-BE49-F238E27FC236}">
                <a16:creationId xmlns:a16="http://schemas.microsoft.com/office/drawing/2014/main" id="{56A2A6EB-D7F9-5442-AECA-1CE799A29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36" r="17133" b="-2"/>
          <a:stretch/>
        </p:blipFill>
        <p:spPr>
          <a:xfrm>
            <a:off x="321724" y="321732"/>
            <a:ext cx="5728548" cy="6214533"/>
          </a:xfrm>
          <a:prstGeom prst="rect">
            <a:avLst/>
          </a:prstGeom>
        </p:spPr>
      </p:pic>
      <p:pic>
        <p:nvPicPr>
          <p:cNvPr id="5" name="Picture 4" descr="A large brick building with a store on the side of a road&#10;&#10;Description automatically generated">
            <a:extLst>
              <a:ext uri="{FF2B5EF4-FFF2-40B4-BE49-F238E27FC236}">
                <a16:creationId xmlns:a16="http://schemas.microsoft.com/office/drawing/2014/main" id="{267F2EB4-80B2-6B4B-A0ED-6D041A74B0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17" r="7547" b="-1"/>
          <a:stretch/>
        </p:blipFill>
        <p:spPr>
          <a:xfrm>
            <a:off x="6141728" y="321732"/>
            <a:ext cx="5728547" cy="62145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4F3971-4FAF-804C-847D-8C0158490B07}"/>
              </a:ext>
            </a:extLst>
          </p:cNvPr>
          <p:cNvSpPr/>
          <p:nvPr/>
        </p:nvSpPr>
        <p:spPr>
          <a:xfrm>
            <a:off x="6708737" y="4993843"/>
            <a:ext cx="45945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Revitalization</a:t>
            </a:r>
          </a:p>
        </p:txBody>
      </p:sp>
    </p:spTree>
    <p:extLst>
      <p:ext uri="{BB962C8B-B14F-4D97-AF65-F5344CB8AC3E}">
        <p14:creationId xmlns:p14="http://schemas.microsoft.com/office/powerpoint/2010/main" val="3388101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54D39DD-2F14-47CA-B4D7-3FCBA5D23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F8869C9-EDD7-4330-BB50-CBD232CA23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ck hanging from the side of a building&#10;&#10;Description automatically generated">
            <a:extLst>
              <a:ext uri="{FF2B5EF4-FFF2-40B4-BE49-F238E27FC236}">
                <a16:creationId xmlns:a16="http://schemas.microsoft.com/office/drawing/2014/main" id="{11DF6E77-B1CD-4A4B-827F-436DFD444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9" r="1" b="6166"/>
          <a:stretch/>
        </p:blipFill>
        <p:spPr>
          <a:xfrm>
            <a:off x="643468" y="363604"/>
            <a:ext cx="4010828" cy="5571066"/>
          </a:xfrm>
          <a:prstGeom prst="rect">
            <a:avLst/>
          </a:prstGeom>
        </p:spPr>
      </p:pic>
      <p:pic>
        <p:nvPicPr>
          <p:cNvPr id="11" name="Picture 10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49D2E482-CA5F-A843-A7BE-078E0E2C1D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7" r="11787" b="1"/>
          <a:stretch/>
        </p:blipFill>
        <p:spPr>
          <a:xfrm>
            <a:off x="4815161" y="363604"/>
            <a:ext cx="6733371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8EDE09D-3845-A547-BF36-0E8730BBF5B4}"/>
              </a:ext>
            </a:extLst>
          </p:cNvPr>
          <p:cNvSpPr/>
          <p:nvPr/>
        </p:nvSpPr>
        <p:spPr>
          <a:xfrm>
            <a:off x="3849231" y="5934670"/>
            <a:ext cx="4493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Engagement</a:t>
            </a:r>
          </a:p>
        </p:txBody>
      </p:sp>
    </p:spTree>
    <p:extLst>
      <p:ext uri="{BB962C8B-B14F-4D97-AF65-F5344CB8AC3E}">
        <p14:creationId xmlns:p14="http://schemas.microsoft.com/office/powerpoint/2010/main" val="701103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88DD50E-1D2D-48C6-A470-79FB7F337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4F78DAAE-B0C3-49A3-8AB1-AD2FF0E36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2" name="Rectangle 22">
            <a:extLst>
              <a:ext uri="{FF2B5EF4-FFF2-40B4-BE49-F238E27FC236}">
                <a16:creationId xmlns:a16="http://schemas.microsoft.com/office/drawing/2014/main" id="{F6A8A81D-3338-4B0F-A26F-A3D259D27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801794"/>
            <a:ext cx="11000237" cy="52482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4">
            <a:extLst>
              <a:ext uri="{FF2B5EF4-FFF2-40B4-BE49-F238E27FC236}">
                <a16:creationId xmlns:a16="http://schemas.microsoft.com/office/drawing/2014/main" id="{40155665-7CE2-4939-AE5E-020DC1D20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Picture 2" descr="A large brick building with grass in front of a house&#10;&#10;Description automatically generated">
            <a:extLst>
              <a:ext uri="{FF2B5EF4-FFF2-40B4-BE49-F238E27FC236}">
                <a16:creationId xmlns:a16="http://schemas.microsoft.com/office/drawing/2014/main" id="{3DDE1208-735F-6A4F-8179-3C75471CB3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0" b="6384"/>
          <a:stretch/>
        </p:blipFill>
        <p:spPr>
          <a:xfrm>
            <a:off x="2573106" y="1284394"/>
            <a:ext cx="7140957" cy="428306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3983359-ED73-7648-9A16-B222B788CEDB}"/>
              </a:ext>
            </a:extLst>
          </p:cNvPr>
          <p:cNvSpPr/>
          <p:nvPr/>
        </p:nvSpPr>
        <p:spPr>
          <a:xfrm>
            <a:off x="2678237" y="5240978"/>
            <a:ext cx="68355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Community Support</a:t>
            </a:r>
          </a:p>
        </p:txBody>
      </p:sp>
    </p:spTree>
    <p:extLst>
      <p:ext uri="{BB962C8B-B14F-4D97-AF65-F5344CB8AC3E}">
        <p14:creationId xmlns:p14="http://schemas.microsoft.com/office/powerpoint/2010/main" val="966835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616407-3E4D-4469-BDAF-3837EBF9F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E07A5DF-FA84-4713-8362-5AD75093B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4928325"/>
            <a:ext cx="10905067" cy="1286209"/>
          </a:xfrm>
          <a:custGeom>
            <a:avLst/>
            <a:gdLst>
              <a:gd name="connsiteX0" fmla="*/ 5080191 w 10905067"/>
              <a:gd name="connsiteY0" fmla="*/ 0 h 1286209"/>
              <a:gd name="connsiteX1" fmla="*/ 5315140 w 10905067"/>
              <a:gd name="connsiteY1" fmla="*/ 1588 h 1286209"/>
              <a:gd name="connsiteX2" fmla="*/ 5546915 w 10905067"/>
              <a:gd name="connsiteY2" fmla="*/ 1588 h 1286209"/>
              <a:gd name="connsiteX3" fmla="*/ 5777103 w 10905067"/>
              <a:gd name="connsiteY3" fmla="*/ 4763 h 1286209"/>
              <a:gd name="connsiteX4" fmla="*/ 6002528 w 10905067"/>
              <a:gd name="connsiteY4" fmla="*/ 9525 h 1286209"/>
              <a:gd name="connsiteX5" fmla="*/ 6226365 w 10905067"/>
              <a:gd name="connsiteY5" fmla="*/ 14288 h 1286209"/>
              <a:gd name="connsiteX6" fmla="*/ 6445440 w 10905067"/>
              <a:gd name="connsiteY6" fmla="*/ 19050 h 1286209"/>
              <a:gd name="connsiteX7" fmla="*/ 6662928 w 10905067"/>
              <a:gd name="connsiteY7" fmla="*/ 26988 h 1286209"/>
              <a:gd name="connsiteX8" fmla="*/ 6877240 w 10905067"/>
              <a:gd name="connsiteY8" fmla="*/ 34925 h 1286209"/>
              <a:gd name="connsiteX9" fmla="*/ 7086790 w 10905067"/>
              <a:gd name="connsiteY9" fmla="*/ 42863 h 1286209"/>
              <a:gd name="connsiteX10" fmla="*/ 7496365 w 10905067"/>
              <a:gd name="connsiteY10" fmla="*/ 63500 h 1286209"/>
              <a:gd name="connsiteX11" fmla="*/ 7888478 w 10905067"/>
              <a:gd name="connsiteY11" fmla="*/ 85725 h 1286209"/>
              <a:gd name="connsiteX12" fmla="*/ 8264715 w 10905067"/>
              <a:gd name="connsiteY12" fmla="*/ 109538 h 1286209"/>
              <a:gd name="connsiteX13" fmla="*/ 8621902 w 10905067"/>
              <a:gd name="connsiteY13" fmla="*/ 134938 h 1286209"/>
              <a:gd name="connsiteX14" fmla="*/ 8961628 w 10905067"/>
              <a:gd name="connsiteY14" fmla="*/ 161925 h 1286209"/>
              <a:gd name="connsiteX15" fmla="*/ 9277540 w 10905067"/>
              <a:gd name="connsiteY15" fmla="*/ 190500 h 1286209"/>
              <a:gd name="connsiteX16" fmla="*/ 9574402 w 10905067"/>
              <a:gd name="connsiteY16" fmla="*/ 219075 h 1286209"/>
              <a:gd name="connsiteX17" fmla="*/ 9847452 w 10905067"/>
              <a:gd name="connsiteY17" fmla="*/ 247650 h 1286209"/>
              <a:gd name="connsiteX18" fmla="*/ 10098278 w 10905067"/>
              <a:gd name="connsiteY18" fmla="*/ 274638 h 1286209"/>
              <a:gd name="connsiteX19" fmla="*/ 10320528 w 10905067"/>
              <a:gd name="connsiteY19" fmla="*/ 300038 h 1286209"/>
              <a:gd name="connsiteX20" fmla="*/ 10520552 w 10905067"/>
              <a:gd name="connsiteY20" fmla="*/ 323850 h 1286209"/>
              <a:gd name="connsiteX21" fmla="*/ 10690415 w 10905067"/>
              <a:gd name="connsiteY21" fmla="*/ 344488 h 1286209"/>
              <a:gd name="connsiteX22" fmla="*/ 10831702 w 10905067"/>
              <a:gd name="connsiteY22" fmla="*/ 363538 h 1286209"/>
              <a:gd name="connsiteX23" fmla="*/ 10905067 w 10905067"/>
              <a:gd name="connsiteY23" fmla="*/ 373678 h 1286209"/>
              <a:gd name="connsiteX24" fmla="*/ 10905067 w 10905067"/>
              <a:gd name="connsiteY24" fmla="*/ 1286209 h 1286209"/>
              <a:gd name="connsiteX25" fmla="*/ 0 w 10905067"/>
              <a:gd name="connsiteY25" fmla="*/ 1286209 h 1286209"/>
              <a:gd name="connsiteX26" fmla="*/ 0 w 10905067"/>
              <a:gd name="connsiteY26" fmla="*/ 369898 h 1286209"/>
              <a:gd name="connsiteX27" fmla="*/ 71628 w 10905067"/>
              <a:gd name="connsiteY27" fmla="*/ 358775 h 1286209"/>
              <a:gd name="connsiteX28" fmla="*/ 327215 w 10905067"/>
              <a:gd name="connsiteY28" fmla="*/ 320675 h 1286209"/>
              <a:gd name="connsiteX29" fmla="*/ 582802 w 10905067"/>
              <a:gd name="connsiteY29" fmla="*/ 284163 h 1286209"/>
              <a:gd name="connsiteX30" fmla="*/ 839978 w 10905067"/>
              <a:gd name="connsiteY30" fmla="*/ 252413 h 1286209"/>
              <a:gd name="connsiteX31" fmla="*/ 1095565 w 10905067"/>
              <a:gd name="connsiteY31" fmla="*/ 220663 h 1286209"/>
              <a:gd name="connsiteX32" fmla="*/ 1352740 w 10905067"/>
              <a:gd name="connsiteY32" fmla="*/ 190500 h 1286209"/>
              <a:gd name="connsiteX33" fmla="*/ 1606740 w 10905067"/>
              <a:gd name="connsiteY33" fmla="*/ 165100 h 1286209"/>
              <a:gd name="connsiteX34" fmla="*/ 1863915 w 10905067"/>
              <a:gd name="connsiteY34" fmla="*/ 141288 h 1286209"/>
              <a:gd name="connsiteX35" fmla="*/ 2119502 w 10905067"/>
              <a:gd name="connsiteY35" fmla="*/ 119063 h 1286209"/>
              <a:gd name="connsiteX36" fmla="*/ 2371915 w 10905067"/>
              <a:gd name="connsiteY36" fmla="*/ 100013 h 1286209"/>
              <a:gd name="connsiteX37" fmla="*/ 2625915 w 10905067"/>
              <a:gd name="connsiteY37" fmla="*/ 80963 h 1286209"/>
              <a:gd name="connsiteX38" fmla="*/ 2878328 w 10905067"/>
              <a:gd name="connsiteY38" fmla="*/ 65088 h 1286209"/>
              <a:gd name="connsiteX39" fmla="*/ 3129153 w 10905067"/>
              <a:gd name="connsiteY39" fmla="*/ 52388 h 1286209"/>
              <a:gd name="connsiteX40" fmla="*/ 3379978 w 10905067"/>
              <a:gd name="connsiteY40" fmla="*/ 39688 h 1286209"/>
              <a:gd name="connsiteX41" fmla="*/ 3627628 w 10905067"/>
              <a:gd name="connsiteY41" fmla="*/ 28575 h 1286209"/>
              <a:gd name="connsiteX42" fmla="*/ 3873690 w 10905067"/>
              <a:gd name="connsiteY42" fmla="*/ 20638 h 1286209"/>
              <a:gd name="connsiteX43" fmla="*/ 4119754 w 10905067"/>
              <a:gd name="connsiteY43" fmla="*/ 14288 h 1286209"/>
              <a:gd name="connsiteX44" fmla="*/ 4362640 w 10905067"/>
              <a:gd name="connsiteY44" fmla="*/ 7938 h 1286209"/>
              <a:gd name="connsiteX45" fmla="*/ 4603941 w 10905067"/>
              <a:gd name="connsiteY45" fmla="*/ 4763 h 1286209"/>
              <a:gd name="connsiteX46" fmla="*/ 4843653 w 10905067"/>
              <a:gd name="connsiteY46" fmla="*/ 1588 h 128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905067" h="1286209">
                <a:moveTo>
                  <a:pt x="5080191" y="0"/>
                </a:moveTo>
                <a:lnTo>
                  <a:pt x="5315140" y="1588"/>
                </a:lnTo>
                <a:lnTo>
                  <a:pt x="5546915" y="1588"/>
                </a:lnTo>
                <a:lnTo>
                  <a:pt x="5777103" y="4763"/>
                </a:lnTo>
                <a:lnTo>
                  <a:pt x="6002528" y="9525"/>
                </a:lnTo>
                <a:lnTo>
                  <a:pt x="6226365" y="14288"/>
                </a:lnTo>
                <a:lnTo>
                  <a:pt x="6445440" y="19050"/>
                </a:lnTo>
                <a:lnTo>
                  <a:pt x="6662928" y="26988"/>
                </a:lnTo>
                <a:lnTo>
                  <a:pt x="6877240" y="34925"/>
                </a:lnTo>
                <a:lnTo>
                  <a:pt x="7086790" y="42863"/>
                </a:lnTo>
                <a:lnTo>
                  <a:pt x="7496365" y="63500"/>
                </a:lnTo>
                <a:lnTo>
                  <a:pt x="7888478" y="85725"/>
                </a:lnTo>
                <a:lnTo>
                  <a:pt x="8264715" y="109538"/>
                </a:lnTo>
                <a:lnTo>
                  <a:pt x="8621902" y="134938"/>
                </a:lnTo>
                <a:lnTo>
                  <a:pt x="8961628" y="161925"/>
                </a:lnTo>
                <a:lnTo>
                  <a:pt x="9277540" y="190500"/>
                </a:lnTo>
                <a:lnTo>
                  <a:pt x="9574402" y="219075"/>
                </a:lnTo>
                <a:lnTo>
                  <a:pt x="9847452" y="247650"/>
                </a:lnTo>
                <a:lnTo>
                  <a:pt x="10098278" y="274638"/>
                </a:lnTo>
                <a:lnTo>
                  <a:pt x="10320528" y="300038"/>
                </a:lnTo>
                <a:lnTo>
                  <a:pt x="10520552" y="323850"/>
                </a:lnTo>
                <a:lnTo>
                  <a:pt x="10690415" y="344488"/>
                </a:lnTo>
                <a:lnTo>
                  <a:pt x="10831702" y="363538"/>
                </a:lnTo>
                <a:lnTo>
                  <a:pt x="10905067" y="373678"/>
                </a:lnTo>
                <a:lnTo>
                  <a:pt x="10905067" y="1286209"/>
                </a:lnTo>
                <a:lnTo>
                  <a:pt x="0" y="1286209"/>
                </a:lnTo>
                <a:lnTo>
                  <a:pt x="0" y="369898"/>
                </a:lnTo>
                <a:lnTo>
                  <a:pt x="71628" y="358775"/>
                </a:lnTo>
                <a:lnTo>
                  <a:pt x="327215" y="320675"/>
                </a:lnTo>
                <a:lnTo>
                  <a:pt x="582802" y="284163"/>
                </a:lnTo>
                <a:lnTo>
                  <a:pt x="839978" y="252413"/>
                </a:lnTo>
                <a:lnTo>
                  <a:pt x="1095565" y="220663"/>
                </a:lnTo>
                <a:lnTo>
                  <a:pt x="1352740" y="190500"/>
                </a:lnTo>
                <a:lnTo>
                  <a:pt x="1606740" y="165100"/>
                </a:lnTo>
                <a:lnTo>
                  <a:pt x="1863915" y="141288"/>
                </a:lnTo>
                <a:lnTo>
                  <a:pt x="2119502" y="119063"/>
                </a:lnTo>
                <a:lnTo>
                  <a:pt x="2371915" y="100013"/>
                </a:lnTo>
                <a:lnTo>
                  <a:pt x="2625915" y="80963"/>
                </a:lnTo>
                <a:lnTo>
                  <a:pt x="2878328" y="65088"/>
                </a:lnTo>
                <a:lnTo>
                  <a:pt x="3129153" y="52388"/>
                </a:lnTo>
                <a:lnTo>
                  <a:pt x="3379978" y="39688"/>
                </a:lnTo>
                <a:lnTo>
                  <a:pt x="3627628" y="28575"/>
                </a:lnTo>
                <a:lnTo>
                  <a:pt x="3873690" y="20638"/>
                </a:lnTo>
                <a:lnTo>
                  <a:pt x="4119754" y="14288"/>
                </a:lnTo>
                <a:lnTo>
                  <a:pt x="4362640" y="7938"/>
                </a:lnTo>
                <a:lnTo>
                  <a:pt x="4603941" y="4763"/>
                </a:lnTo>
                <a:lnTo>
                  <a:pt x="4843653" y="158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55C041D8-A61A-4C01-9DE2-C3D9F4350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91159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AD9C0F6-2616-0343-9CBD-6096910F16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85" r="1" b="29913"/>
          <a:stretch/>
        </p:blipFill>
        <p:spPr>
          <a:xfrm>
            <a:off x="643467" y="643467"/>
            <a:ext cx="10905066" cy="4703084"/>
          </a:xfrm>
          <a:custGeom>
            <a:avLst/>
            <a:gdLst>
              <a:gd name="connsiteX0" fmla="*/ 0 w 10905066"/>
              <a:gd name="connsiteY0" fmla="*/ 0 h 4201234"/>
              <a:gd name="connsiteX1" fmla="*/ 10905066 w 10905066"/>
              <a:gd name="connsiteY1" fmla="*/ 0 h 4201234"/>
              <a:gd name="connsiteX2" fmla="*/ 10905066 w 10905066"/>
              <a:gd name="connsiteY2" fmla="*/ 4201234 h 4201234"/>
              <a:gd name="connsiteX3" fmla="*/ 10831701 w 10905066"/>
              <a:gd name="connsiteY3" fmla="*/ 4191094 h 4201234"/>
              <a:gd name="connsiteX4" fmla="*/ 10690414 w 10905066"/>
              <a:gd name="connsiteY4" fmla="*/ 4172044 h 4201234"/>
              <a:gd name="connsiteX5" fmla="*/ 10520551 w 10905066"/>
              <a:gd name="connsiteY5" fmla="*/ 4151406 h 4201234"/>
              <a:gd name="connsiteX6" fmla="*/ 10320527 w 10905066"/>
              <a:gd name="connsiteY6" fmla="*/ 4127594 h 4201234"/>
              <a:gd name="connsiteX7" fmla="*/ 10098277 w 10905066"/>
              <a:gd name="connsiteY7" fmla="*/ 4102194 h 4201234"/>
              <a:gd name="connsiteX8" fmla="*/ 9847451 w 10905066"/>
              <a:gd name="connsiteY8" fmla="*/ 4075206 h 4201234"/>
              <a:gd name="connsiteX9" fmla="*/ 9574401 w 10905066"/>
              <a:gd name="connsiteY9" fmla="*/ 4046631 h 4201234"/>
              <a:gd name="connsiteX10" fmla="*/ 9277539 w 10905066"/>
              <a:gd name="connsiteY10" fmla="*/ 4018056 h 4201234"/>
              <a:gd name="connsiteX11" fmla="*/ 8961627 w 10905066"/>
              <a:gd name="connsiteY11" fmla="*/ 3989481 h 4201234"/>
              <a:gd name="connsiteX12" fmla="*/ 8621901 w 10905066"/>
              <a:gd name="connsiteY12" fmla="*/ 3962494 h 4201234"/>
              <a:gd name="connsiteX13" fmla="*/ 8264714 w 10905066"/>
              <a:gd name="connsiteY13" fmla="*/ 3937094 h 4201234"/>
              <a:gd name="connsiteX14" fmla="*/ 7888477 w 10905066"/>
              <a:gd name="connsiteY14" fmla="*/ 3913281 h 4201234"/>
              <a:gd name="connsiteX15" fmla="*/ 7496364 w 10905066"/>
              <a:gd name="connsiteY15" fmla="*/ 3891056 h 4201234"/>
              <a:gd name="connsiteX16" fmla="*/ 7086789 w 10905066"/>
              <a:gd name="connsiteY16" fmla="*/ 3870419 h 4201234"/>
              <a:gd name="connsiteX17" fmla="*/ 6877239 w 10905066"/>
              <a:gd name="connsiteY17" fmla="*/ 3862481 h 4201234"/>
              <a:gd name="connsiteX18" fmla="*/ 6662927 w 10905066"/>
              <a:gd name="connsiteY18" fmla="*/ 3854544 h 4201234"/>
              <a:gd name="connsiteX19" fmla="*/ 6445439 w 10905066"/>
              <a:gd name="connsiteY19" fmla="*/ 3846606 h 4201234"/>
              <a:gd name="connsiteX20" fmla="*/ 6226364 w 10905066"/>
              <a:gd name="connsiteY20" fmla="*/ 3841844 h 4201234"/>
              <a:gd name="connsiteX21" fmla="*/ 6002527 w 10905066"/>
              <a:gd name="connsiteY21" fmla="*/ 3837081 h 4201234"/>
              <a:gd name="connsiteX22" fmla="*/ 5777102 w 10905066"/>
              <a:gd name="connsiteY22" fmla="*/ 3832319 h 4201234"/>
              <a:gd name="connsiteX23" fmla="*/ 5546914 w 10905066"/>
              <a:gd name="connsiteY23" fmla="*/ 3829144 h 4201234"/>
              <a:gd name="connsiteX24" fmla="*/ 5315139 w 10905066"/>
              <a:gd name="connsiteY24" fmla="*/ 3829144 h 4201234"/>
              <a:gd name="connsiteX25" fmla="*/ 5080189 w 10905066"/>
              <a:gd name="connsiteY25" fmla="*/ 3827556 h 4201234"/>
              <a:gd name="connsiteX26" fmla="*/ 4843652 w 10905066"/>
              <a:gd name="connsiteY26" fmla="*/ 3829144 h 4201234"/>
              <a:gd name="connsiteX27" fmla="*/ 4603939 w 10905066"/>
              <a:gd name="connsiteY27" fmla="*/ 3832319 h 4201234"/>
              <a:gd name="connsiteX28" fmla="*/ 4362639 w 10905066"/>
              <a:gd name="connsiteY28" fmla="*/ 3835494 h 4201234"/>
              <a:gd name="connsiteX29" fmla="*/ 4119752 w 10905066"/>
              <a:gd name="connsiteY29" fmla="*/ 3841844 h 4201234"/>
              <a:gd name="connsiteX30" fmla="*/ 3873689 w 10905066"/>
              <a:gd name="connsiteY30" fmla="*/ 3848194 h 4201234"/>
              <a:gd name="connsiteX31" fmla="*/ 3627627 w 10905066"/>
              <a:gd name="connsiteY31" fmla="*/ 3856131 h 4201234"/>
              <a:gd name="connsiteX32" fmla="*/ 3379977 w 10905066"/>
              <a:gd name="connsiteY32" fmla="*/ 3867244 h 4201234"/>
              <a:gd name="connsiteX33" fmla="*/ 3129152 w 10905066"/>
              <a:gd name="connsiteY33" fmla="*/ 3879944 h 4201234"/>
              <a:gd name="connsiteX34" fmla="*/ 2878327 w 10905066"/>
              <a:gd name="connsiteY34" fmla="*/ 3892644 h 4201234"/>
              <a:gd name="connsiteX35" fmla="*/ 2625914 w 10905066"/>
              <a:gd name="connsiteY35" fmla="*/ 3908519 h 4201234"/>
              <a:gd name="connsiteX36" fmla="*/ 2371914 w 10905066"/>
              <a:gd name="connsiteY36" fmla="*/ 3927569 h 4201234"/>
              <a:gd name="connsiteX37" fmla="*/ 2119501 w 10905066"/>
              <a:gd name="connsiteY37" fmla="*/ 3946619 h 4201234"/>
              <a:gd name="connsiteX38" fmla="*/ 1863914 w 10905066"/>
              <a:gd name="connsiteY38" fmla="*/ 3968844 h 4201234"/>
              <a:gd name="connsiteX39" fmla="*/ 1606739 w 10905066"/>
              <a:gd name="connsiteY39" fmla="*/ 3992656 h 4201234"/>
              <a:gd name="connsiteX40" fmla="*/ 1352739 w 10905066"/>
              <a:gd name="connsiteY40" fmla="*/ 4018056 h 4201234"/>
              <a:gd name="connsiteX41" fmla="*/ 1095564 w 10905066"/>
              <a:gd name="connsiteY41" fmla="*/ 4048219 h 4201234"/>
              <a:gd name="connsiteX42" fmla="*/ 839977 w 10905066"/>
              <a:gd name="connsiteY42" fmla="*/ 4079969 h 4201234"/>
              <a:gd name="connsiteX43" fmla="*/ 582801 w 10905066"/>
              <a:gd name="connsiteY43" fmla="*/ 4111719 h 4201234"/>
              <a:gd name="connsiteX44" fmla="*/ 327214 w 10905066"/>
              <a:gd name="connsiteY44" fmla="*/ 4148231 h 4201234"/>
              <a:gd name="connsiteX45" fmla="*/ 71627 w 10905066"/>
              <a:gd name="connsiteY45" fmla="*/ 4186331 h 4201234"/>
              <a:gd name="connsiteX46" fmla="*/ 0 w 10905066"/>
              <a:gd name="connsiteY46" fmla="*/ 4197454 h 4201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905066" h="4201234">
                <a:moveTo>
                  <a:pt x="0" y="0"/>
                </a:moveTo>
                <a:lnTo>
                  <a:pt x="10905066" y="0"/>
                </a:lnTo>
                <a:lnTo>
                  <a:pt x="10905066" y="4201234"/>
                </a:lnTo>
                <a:lnTo>
                  <a:pt x="10831701" y="4191094"/>
                </a:lnTo>
                <a:lnTo>
                  <a:pt x="10690414" y="4172044"/>
                </a:lnTo>
                <a:lnTo>
                  <a:pt x="10520551" y="4151406"/>
                </a:lnTo>
                <a:lnTo>
                  <a:pt x="10320527" y="4127594"/>
                </a:lnTo>
                <a:lnTo>
                  <a:pt x="10098277" y="4102194"/>
                </a:lnTo>
                <a:lnTo>
                  <a:pt x="9847451" y="4075206"/>
                </a:lnTo>
                <a:lnTo>
                  <a:pt x="9574401" y="4046631"/>
                </a:lnTo>
                <a:lnTo>
                  <a:pt x="9277539" y="4018056"/>
                </a:lnTo>
                <a:lnTo>
                  <a:pt x="8961627" y="3989481"/>
                </a:lnTo>
                <a:lnTo>
                  <a:pt x="8621901" y="3962494"/>
                </a:lnTo>
                <a:lnTo>
                  <a:pt x="8264714" y="3937094"/>
                </a:lnTo>
                <a:lnTo>
                  <a:pt x="7888477" y="3913281"/>
                </a:lnTo>
                <a:lnTo>
                  <a:pt x="7496364" y="3891056"/>
                </a:lnTo>
                <a:lnTo>
                  <a:pt x="7086789" y="3870419"/>
                </a:lnTo>
                <a:lnTo>
                  <a:pt x="6877239" y="3862481"/>
                </a:lnTo>
                <a:lnTo>
                  <a:pt x="6662927" y="3854544"/>
                </a:lnTo>
                <a:lnTo>
                  <a:pt x="6445439" y="3846606"/>
                </a:lnTo>
                <a:lnTo>
                  <a:pt x="6226364" y="3841844"/>
                </a:lnTo>
                <a:lnTo>
                  <a:pt x="6002527" y="3837081"/>
                </a:lnTo>
                <a:lnTo>
                  <a:pt x="5777102" y="3832319"/>
                </a:lnTo>
                <a:lnTo>
                  <a:pt x="5546914" y="3829144"/>
                </a:lnTo>
                <a:lnTo>
                  <a:pt x="5315139" y="3829144"/>
                </a:lnTo>
                <a:lnTo>
                  <a:pt x="5080189" y="3827556"/>
                </a:lnTo>
                <a:lnTo>
                  <a:pt x="4843652" y="3829144"/>
                </a:lnTo>
                <a:lnTo>
                  <a:pt x="4603939" y="3832319"/>
                </a:lnTo>
                <a:lnTo>
                  <a:pt x="4362639" y="3835494"/>
                </a:lnTo>
                <a:lnTo>
                  <a:pt x="4119752" y="3841844"/>
                </a:lnTo>
                <a:lnTo>
                  <a:pt x="3873689" y="3848194"/>
                </a:lnTo>
                <a:lnTo>
                  <a:pt x="3627627" y="3856131"/>
                </a:lnTo>
                <a:lnTo>
                  <a:pt x="3379977" y="3867244"/>
                </a:lnTo>
                <a:lnTo>
                  <a:pt x="3129152" y="3879944"/>
                </a:lnTo>
                <a:lnTo>
                  <a:pt x="2878327" y="3892644"/>
                </a:lnTo>
                <a:lnTo>
                  <a:pt x="2625914" y="3908519"/>
                </a:lnTo>
                <a:lnTo>
                  <a:pt x="2371914" y="3927569"/>
                </a:lnTo>
                <a:lnTo>
                  <a:pt x="2119501" y="3946619"/>
                </a:lnTo>
                <a:lnTo>
                  <a:pt x="1863914" y="3968844"/>
                </a:lnTo>
                <a:lnTo>
                  <a:pt x="1606739" y="3992656"/>
                </a:lnTo>
                <a:lnTo>
                  <a:pt x="1352739" y="4018056"/>
                </a:lnTo>
                <a:lnTo>
                  <a:pt x="1095564" y="4048219"/>
                </a:lnTo>
                <a:lnTo>
                  <a:pt x="839977" y="4079969"/>
                </a:lnTo>
                <a:lnTo>
                  <a:pt x="582801" y="4111719"/>
                </a:lnTo>
                <a:lnTo>
                  <a:pt x="327214" y="4148231"/>
                </a:lnTo>
                <a:lnTo>
                  <a:pt x="71627" y="4186331"/>
                </a:lnTo>
                <a:lnTo>
                  <a:pt x="0" y="4197454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8128B2E-5871-4FE1-A4EC-AA3F53CAE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012629-E4A1-CB40-A128-92B2260909D1}"/>
              </a:ext>
            </a:extLst>
          </p:cNvPr>
          <p:cNvSpPr/>
          <p:nvPr/>
        </p:nvSpPr>
        <p:spPr>
          <a:xfrm>
            <a:off x="3709769" y="5132060"/>
            <a:ext cx="47724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Collaboration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471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on a wooden table&#10;&#10;Description automatically generated">
            <a:extLst>
              <a:ext uri="{FF2B5EF4-FFF2-40B4-BE49-F238E27FC236}">
                <a16:creationId xmlns:a16="http://schemas.microsoft.com/office/drawing/2014/main" id="{4E2C66DD-1B65-FB47-AB79-6ED010BA4C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08" b="7664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5" name="Picture 4" descr="A group of people standing in a wedding dress&#10;&#10;Description automatically generated">
            <a:extLst>
              <a:ext uri="{FF2B5EF4-FFF2-40B4-BE49-F238E27FC236}">
                <a16:creationId xmlns:a16="http://schemas.microsoft.com/office/drawing/2014/main" id="{1D472C6A-C599-2749-AC65-7EEEC879C7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00" r="-2" b="42560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E2AE848-E1E2-A54F-9A65-9685510624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6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D6826D-1088-8E43-AA07-916A8CFF1F51}"/>
              </a:ext>
            </a:extLst>
          </p:cNvPr>
          <p:cNvSpPr/>
          <p:nvPr/>
        </p:nvSpPr>
        <p:spPr>
          <a:xfrm>
            <a:off x="7534654" y="0"/>
            <a:ext cx="25827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Quality</a:t>
            </a:r>
          </a:p>
        </p:txBody>
      </p:sp>
    </p:spTree>
    <p:extLst>
      <p:ext uri="{BB962C8B-B14F-4D97-AF65-F5344CB8AC3E}">
        <p14:creationId xmlns:p14="http://schemas.microsoft.com/office/powerpoint/2010/main" val="3610613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88DD50E-1D2D-48C6-A470-79FB7F337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5F279D6-ED25-4D3F-9479-8ABB21867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8D0B1B4-C487-47EF-B7D0-421066454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275" y="643466"/>
            <a:ext cx="1970939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214736A-03B2-4B91-B0AF-B21213F3B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969335" y="1702087"/>
            <a:ext cx="3209207" cy="612850"/>
          </a:xfrm>
          <a:custGeom>
            <a:avLst/>
            <a:gdLst>
              <a:gd name="connsiteX0" fmla="*/ 3195151 w 3209207"/>
              <a:gd name="connsiteY0" fmla="*/ 612847 h 612850"/>
              <a:gd name="connsiteX1" fmla="*/ 3029871 w 3209207"/>
              <a:gd name="connsiteY1" fmla="*/ 611146 h 612850"/>
              <a:gd name="connsiteX2" fmla="*/ 2949639 w 3209207"/>
              <a:gd name="connsiteY2" fmla="*/ 608906 h 612850"/>
              <a:gd name="connsiteX3" fmla="*/ 2978018 w 3209207"/>
              <a:gd name="connsiteY3" fmla="*/ 258115 h 612850"/>
              <a:gd name="connsiteX4" fmla="*/ 2944764 w 3209207"/>
              <a:gd name="connsiteY4" fmla="*/ 260801 h 612850"/>
              <a:gd name="connsiteX5" fmla="*/ 2806036 w 3209207"/>
              <a:gd name="connsiteY5" fmla="*/ 271446 h 612850"/>
              <a:gd name="connsiteX6" fmla="*/ 2666958 w 3209207"/>
              <a:gd name="connsiteY6" fmla="*/ 278917 h 612850"/>
              <a:gd name="connsiteX7" fmla="*/ 2528469 w 3209207"/>
              <a:gd name="connsiteY7" fmla="*/ 286593 h 612850"/>
              <a:gd name="connsiteX8" fmla="*/ 2389479 w 3209207"/>
              <a:gd name="connsiteY8" fmla="*/ 292970 h 612850"/>
              <a:gd name="connsiteX9" fmla="*/ 2252501 w 3209207"/>
              <a:gd name="connsiteY9" fmla="*/ 296993 h 612850"/>
              <a:gd name="connsiteX10" fmla="*/ 2113775 w 3209207"/>
              <a:gd name="connsiteY10" fmla="*/ 300086 h 612850"/>
              <a:gd name="connsiteX11" fmla="*/ 1975755 w 3209207"/>
              <a:gd name="connsiteY11" fmla="*/ 301980 h 612850"/>
              <a:gd name="connsiteX12" fmla="*/ 1840287 w 3209207"/>
              <a:gd name="connsiteY12" fmla="*/ 302348 h 612850"/>
              <a:gd name="connsiteX13" fmla="*/ 1703009 w 3209207"/>
              <a:gd name="connsiteY13" fmla="*/ 302570 h 612850"/>
              <a:gd name="connsiteX14" fmla="*/ 1567693 w 3209207"/>
              <a:gd name="connsiteY14" fmla="*/ 301063 h 612850"/>
              <a:gd name="connsiteX15" fmla="*/ 1432543 w 3209207"/>
              <a:gd name="connsiteY15" fmla="*/ 297523 h 612850"/>
              <a:gd name="connsiteX16" fmla="*/ 1297969 w 3209207"/>
              <a:gd name="connsiteY16" fmla="*/ 294345 h 612850"/>
              <a:gd name="connsiteX17" fmla="*/ 1164703 w 3209207"/>
              <a:gd name="connsiteY17" fmla="*/ 290015 h 612850"/>
              <a:gd name="connsiteX18" fmla="*/ 1032796 w 3209207"/>
              <a:gd name="connsiteY18" fmla="*/ 283907 h 612850"/>
              <a:gd name="connsiteX19" fmla="*/ 900940 w 3209207"/>
              <a:gd name="connsiteY19" fmla="*/ 277172 h 612850"/>
              <a:gd name="connsiteX20" fmla="*/ 770303 w 3209207"/>
              <a:gd name="connsiteY20" fmla="*/ 270380 h 612850"/>
              <a:gd name="connsiteX21" fmla="*/ 641641 w 3209207"/>
              <a:gd name="connsiteY21" fmla="*/ 261702 h 612850"/>
              <a:gd name="connsiteX22" fmla="*/ 512966 w 3209207"/>
              <a:gd name="connsiteY22" fmla="*/ 253180 h 612850"/>
              <a:gd name="connsiteX23" fmla="*/ 386177 w 3209207"/>
              <a:gd name="connsiteY23" fmla="*/ 243867 h 612850"/>
              <a:gd name="connsiteX24" fmla="*/ 260746 w 3209207"/>
              <a:gd name="connsiteY24" fmla="*/ 232775 h 612850"/>
              <a:gd name="connsiteX25" fmla="*/ 136447 w 3209207"/>
              <a:gd name="connsiteY25" fmla="*/ 222719 h 612850"/>
              <a:gd name="connsiteX26" fmla="*/ 13506 w 3209207"/>
              <a:gd name="connsiteY26" fmla="*/ 210885 h 612850"/>
              <a:gd name="connsiteX27" fmla="*/ 0 w 3209207"/>
              <a:gd name="connsiteY27" fmla="*/ 209475 h 612850"/>
              <a:gd name="connsiteX28" fmla="*/ 40844 w 3209207"/>
              <a:gd name="connsiteY28" fmla="*/ 212313 h 612850"/>
              <a:gd name="connsiteX29" fmla="*/ 132211 w 3209207"/>
              <a:gd name="connsiteY29" fmla="*/ 216946 h 612850"/>
              <a:gd name="connsiteX30" fmla="*/ 225585 w 3209207"/>
              <a:gd name="connsiteY30" fmla="*/ 221811 h 612850"/>
              <a:gd name="connsiteX31" fmla="*/ 320298 w 3209207"/>
              <a:gd name="connsiteY31" fmla="*/ 226444 h 612850"/>
              <a:gd name="connsiteX32" fmla="*/ 415680 w 3209207"/>
              <a:gd name="connsiteY32" fmla="*/ 229340 h 612850"/>
              <a:gd name="connsiteX33" fmla="*/ 512735 w 3209207"/>
              <a:gd name="connsiteY33" fmla="*/ 232120 h 612850"/>
              <a:gd name="connsiteX34" fmla="*/ 611464 w 3209207"/>
              <a:gd name="connsiteY34" fmla="*/ 235015 h 612850"/>
              <a:gd name="connsiteX35" fmla="*/ 711532 w 3209207"/>
              <a:gd name="connsiteY35" fmla="*/ 236985 h 612850"/>
              <a:gd name="connsiteX36" fmla="*/ 812604 w 3209207"/>
              <a:gd name="connsiteY36" fmla="*/ 236985 h 612850"/>
              <a:gd name="connsiteX37" fmla="*/ 915014 w 3209207"/>
              <a:gd name="connsiteY37" fmla="*/ 237795 h 612850"/>
              <a:gd name="connsiteX38" fmla="*/ 1018428 w 3209207"/>
              <a:gd name="connsiteY38" fmla="*/ 236985 h 612850"/>
              <a:gd name="connsiteX39" fmla="*/ 1122847 w 3209207"/>
              <a:gd name="connsiteY39" fmla="*/ 235015 h 612850"/>
              <a:gd name="connsiteX40" fmla="*/ 1227600 w 3209207"/>
              <a:gd name="connsiteY40" fmla="*/ 233162 h 612850"/>
              <a:gd name="connsiteX41" fmla="*/ 1333692 w 3209207"/>
              <a:gd name="connsiteY41" fmla="*/ 229340 h 612850"/>
              <a:gd name="connsiteX42" fmla="*/ 1441122 w 3209207"/>
              <a:gd name="connsiteY42" fmla="*/ 225634 h 612850"/>
              <a:gd name="connsiteX43" fmla="*/ 1547883 w 3209207"/>
              <a:gd name="connsiteY43" fmla="*/ 220769 h 612850"/>
              <a:gd name="connsiteX44" fmla="*/ 1655983 w 3209207"/>
              <a:gd name="connsiteY44" fmla="*/ 214282 h 612850"/>
              <a:gd name="connsiteX45" fmla="*/ 1765421 w 3209207"/>
              <a:gd name="connsiteY45" fmla="*/ 206638 h 612850"/>
              <a:gd name="connsiteX46" fmla="*/ 1874860 w 3209207"/>
              <a:gd name="connsiteY46" fmla="*/ 199108 h 612850"/>
              <a:gd name="connsiteX47" fmla="*/ 1984299 w 3209207"/>
              <a:gd name="connsiteY47" fmla="*/ 189495 h 612850"/>
              <a:gd name="connsiteX48" fmla="*/ 2095745 w 3209207"/>
              <a:gd name="connsiteY48" fmla="*/ 178144 h 612850"/>
              <a:gd name="connsiteX49" fmla="*/ 2205184 w 3209207"/>
              <a:gd name="connsiteY49" fmla="*/ 166793 h 612850"/>
              <a:gd name="connsiteX50" fmla="*/ 2316631 w 3209207"/>
              <a:gd name="connsiteY50" fmla="*/ 153472 h 612850"/>
              <a:gd name="connsiteX51" fmla="*/ 2429081 w 3209207"/>
              <a:gd name="connsiteY51" fmla="*/ 139226 h 612850"/>
              <a:gd name="connsiteX52" fmla="*/ 2539523 w 3209207"/>
              <a:gd name="connsiteY52" fmla="*/ 124052 h 612850"/>
              <a:gd name="connsiteX53" fmla="*/ 2651305 w 3209207"/>
              <a:gd name="connsiteY53" fmla="*/ 106215 h 612850"/>
              <a:gd name="connsiteX54" fmla="*/ 2763086 w 3209207"/>
              <a:gd name="connsiteY54" fmla="*/ 87219 h 612850"/>
              <a:gd name="connsiteX55" fmla="*/ 2874867 w 3209207"/>
              <a:gd name="connsiteY55" fmla="*/ 68339 h 612850"/>
              <a:gd name="connsiteX56" fmla="*/ 2986314 w 3209207"/>
              <a:gd name="connsiteY56" fmla="*/ 46331 h 612850"/>
              <a:gd name="connsiteX57" fmla="*/ 3097760 w 3209207"/>
              <a:gd name="connsiteY57" fmla="*/ 23629 h 612850"/>
              <a:gd name="connsiteX58" fmla="*/ 3209207 w 3209207"/>
              <a:gd name="connsiteY58" fmla="*/ 0 h 612850"/>
              <a:gd name="connsiteX59" fmla="*/ 3195151 w 3209207"/>
              <a:gd name="connsiteY59" fmla="*/ 612847 h 6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209207" h="612850">
                <a:moveTo>
                  <a:pt x="3195151" y="612847"/>
                </a:moveTo>
                <a:cubicBezTo>
                  <a:pt x="3144238" y="612898"/>
                  <a:pt x="3088941" y="612318"/>
                  <a:pt x="3029871" y="611146"/>
                </a:cubicBezTo>
                <a:lnTo>
                  <a:pt x="2949639" y="608906"/>
                </a:lnTo>
                <a:lnTo>
                  <a:pt x="2978018" y="258115"/>
                </a:lnTo>
                <a:lnTo>
                  <a:pt x="2944764" y="260801"/>
                </a:lnTo>
                <a:lnTo>
                  <a:pt x="2806036" y="271446"/>
                </a:lnTo>
                <a:lnTo>
                  <a:pt x="2666958" y="278917"/>
                </a:lnTo>
                <a:lnTo>
                  <a:pt x="2528469" y="286593"/>
                </a:lnTo>
                <a:lnTo>
                  <a:pt x="2389479" y="292970"/>
                </a:lnTo>
                <a:lnTo>
                  <a:pt x="2252501" y="296993"/>
                </a:lnTo>
                <a:lnTo>
                  <a:pt x="2113775" y="300086"/>
                </a:lnTo>
                <a:lnTo>
                  <a:pt x="1975755" y="301980"/>
                </a:lnTo>
                <a:lnTo>
                  <a:pt x="1840287" y="302348"/>
                </a:lnTo>
                <a:lnTo>
                  <a:pt x="1703009" y="302570"/>
                </a:lnTo>
                <a:lnTo>
                  <a:pt x="1567693" y="301063"/>
                </a:lnTo>
                <a:lnTo>
                  <a:pt x="1432543" y="297523"/>
                </a:lnTo>
                <a:lnTo>
                  <a:pt x="1297969" y="294345"/>
                </a:lnTo>
                <a:lnTo>
                  <a:pt x="1164703" y="290015"/>
                </a:lnTo>
                <a:lnTo>
                  <a:pt x="1032796" y="283907"/>
                </a:lnTo>
                <a:lnTo>
                  <a:pt x="900940" y="277172"/>
                </a:lnTo>
                <a:lnTo>
                  <a:pt x="770303" y="270380"/>
                </a:lnTo>
                <a:lnTo>
                  <a:pt x="641641" y="261702"/>
                </a:lnTo>
                <a:lnTo>
                  <a:pt x="512966" y="253180"/>
                </a:lnTo>
                <a:lnTo>
                  <a:pt x="386177" y="243867"/>
                </a:lnTo>
                <a:lnTo>
                  <a:pt x="260746" y="232775"/>
                </a:lnTo>
                <a:lnTo>
                  <a:pt x="136447" y="222719"/>
                </a:lnTo>
                <a:lnTo>
                  <a:pt x="13506" y="210885"/>
                </a:lnTo>
                <a:lnTo>
                  <a:pt x="0" y="209475"/>
                </a:lnTo>
                <a:lnTo>
                  <a:pt x="40844" y="212313"/>
                </a:lnTo>
                <a:lnTo>
                  <a:pt x="132211" y="216946"/>
                </a:lnTo>
                <a:lnTo>
                  <a:pt x="225585" y="221811"/>
                </a:lnTo>
                <a:lnTo>
                  <a:pt x="320298" y="226444"/>
                </a:lnTo>
                <a:lnTo>
                  <a:pt x="415680" y="229340"/>
                </a:lnTo>
                <a:lnTo>
                  <a:pt x="512735" y="232120"/>
                </a:lnTo>
                <a:lnTo>
                  <a:pt x="611464" y="235015"/>
                </a:lnTo>
                <a:lnTo>
                  <a:pt x="711532" y="236985"/>
                </a:lnTo>
                <a:lnTo>
                  <a:pt x="812604" y="236985"/>
                </a:lnTo>
                <a:lnTo>
                  <a:pt x="915014" y="237795"/>
                </a:lnTo>
                <a:lnTo>
                  <a:pt x="1018428" y="236985"/>
                </a:lnTo>
                <a:lnTo>
                  <a:pt x="1122847" y="235015"/>
                </a:lnTo>
                <a:lnTo>
                  <a:pt x="1227600" y="233162"/>
                </a:lnTo>
                <a:lnTo>
                  <a:pt x="1333692" y="229340"/>
                </a:lnTo>
                <a:lnTo>
                  <a:pt x="1441122" y="225634"/>
                </a:lnTo>
                <a:lnTo>
                  <a:pt x="1547883" y="220769"/>
                </a:lnTo>
                <a:lnTo>
                  <a:pt x="1655983" y="214282"/>
                </a:lnTo>
                <a:lnTo>
                  <a:pt x="1765421" y="206638"/>
                </a:lnTo>
                <a:lnTo>
                  <a:pt x="1874860" y="199108"/>
                </a:lnTo>
                <a:lnTo>
                  <a:pt x="1984299" y="189495"/>
                </a:lnTo>
                <a:lnTo>
                  <a:pt x="2095745" y="178144"/>
                </a:lnTo>
                <a:lnTo>
                  <a:pt x="2205184" y="166793"/>
                </a:lnTo>
                <a:lnTo>
                  <a:pt x="2316631" y="153472"/>
                </a:lnTo>
                <a:lnTo>
                  <a:pt x="2429081" y="139226"/>
                </a:lnTo>
                <a:lnTo>
                  <a:pt x="2539523" y="124052"/>
                </a:lnTo>
                <a:lnTo>
                  <a:pt x="2651305" y="106215"/>
                </a:lnTo>
                <a:lnTo>
                  <a:pt x="2763086" y="87219"/>
                </a:lnTo>
                <a:lnTo>
                  <a:pt x="2874867" y="68339"/>
                </a:lnTo>
                <a:lnTo>
                  <a:pt x="2986314" y="46331"/>
                </a:lnTo>
                <a:lnTo>
                  <a:pt x="3097760" y="23629"/>
                </a:lnTo>
                <a:lnTo>
                  <a:pt x="3209207" y="0"/>
                </a:lnTo>
                <a:cubicBezTo>
                  <a:pt x="3198832" y="386055"/>
                  <a:pt x="3205525" y="226792"/>
                  <a:pt x="3195151" y="612847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3" name="Picture 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218F10FF-5243-DF49-8523-20E36CDDC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562" y="643466"/>
            <a:ext cx="8346167" cy="55710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A1F890-C392-4B4C-B98D-F24F596385E2}"/>
              </a:ext>
            </a:extLst>
          </p:cNvPr>
          <p:cNvSpPr/>
          <p:nvPr/>
        </p:nvSpPr>
        <p:spPr>
          <a:xfrm>
            <a:off x="1070804" y="1305340"/>
            <a:ext cx="821642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Board</a:t>
            </a:r>
          </a:p>
        </p:txBody>
      </p:sp>
    </p:spTree>
    <p:extLst>
      <p:ext uri="{BB962C8B-B14F-4D97-AF65-F5344CB8AC3E}">
        <p14:creationId xmlns:p14="http://schemas.microsoft.com/office/powerpoint/2010/main" val="718372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AF1E17-E2EA-4DFA-ABA4-1FF1F27FA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275" y="643466"/>
            <a:ext cx="1970939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5B254329-6146-42F5-9E30-4BB7D9457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880752" y="1770635"/>
            <a:ext cx="3346744" cy="612847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2" descr="A group of people standing in a grass field posing for the camera&#10;&#10;Description automatically generated">
            <a:extLst>
              <a:ext uri="{FF2B5EF4-FFF2-40B4-BE49-F238E27FC236}">
                <a16:creationId xmlns:a16="http://schemas.microsoft.com/office/drawing/2014/main" id="{EBA47497-9ED6-C941-91C3-47988CE07B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144"/>
          <a:stretch/>
        </p:blipFill>
        <p:spPr>
          <a:xfrm>
            <a:off x="2260148" y="643467"/>
            <a:ext cx="9288385" cy="5571066"/>
          </a:xfrm>
          <a:custGeom>
            <a:avLst/>
            <a:gdLst>
              <a:gd name="connsiteX0" fmla="*/ 55276 w 6933502"/>
              <a:gd name="connsiteY0" fmla="*/ 0 h 5571066"/>
              <a:gd name="connsiteX1" fmla="*/ 6933502 w 6933502"/>
              <a:gd name="connsiteY1" fmla="*/ 0 h 5571066"/>
              <a:gd name="connsiteX2" fmla="*/ 6933502 w 6933502"/>
              <a:gd name="connsiteY2" fmla="*/ 5571066 h 5571066"/>
              <a:gd name="connsiteX3" fmla="*/ 0 w 6933502"/>
              <a:gd name="connsiteY3" fmla="*/ 5571066 h 5571066"/>
              <a:gd name="connsiteX4" fmla="*/ 0 w 6933502"/>
              <a:gd name="connsiteY4" fmla="*/ 5571065 h 5571066"/>
              <a:gd name="connsiteX5" fmla="*/ 50061 w 6933502"/>
              <a:gd name="connsiteY5" fmla="*/ 5571065 h 5571066"/>
              <a:gd name="connsiteX6" fmla="*/ 58753 w 6933502"/>
              <a:gd name="connsiteY6" fmla="*/ 5504841 h 5571066"/>
              <a:gd name="connsiteX7" fmla="*/ 73023 w 6933502"/>
              <a:gd name="connsiteY7" fmla="*/ 5397085 h 5571066"/>
              <a:gd name="connsiteX8" fmla="*/ 88078 w 6933502"/>
              <a:gd name="connsiteY8" fmla="*/ 5277828 h 5571066"/>
              <a:gd name="connsiteX9" fmla="*/ 103917 w 6933502"/>
              <a:gd name="connsiteY9" fmla="*/ 5143437 h 5571066"/>
              <a:gd name="connsiteX10" fmla="*/ 120697 w 6933502"/>
              <a:gd name="connsiteY10" fmla="*/ 4996938 h 5571066"/>
              <a:gd name="connsiteX11" fmla="*/ 137476 w 6933502"/>
              <a:gd name="connsiteY11" fmla="*/ 4837726 h 5571066"/>
              <a:gd name="connsiteX12" fmla="*/ 154570 w 6933502"/>
              <a:gd name="connsiteY12" fmla="*/ 4668224 h 5571066"/>
              <a:gd name="connsiteX13" fmla="*/ 170408 w 6933502"/>
              <a:gd name="connsiteY13" fmla="*/ 4485403 h 5571066"/>
              <a:gd name="connsiteX14" fmla="*/ 185620 w 6933502"/>
              <a:gd name="connsiteY14" fmla="*/ 4294107 h 5571066"/>
              <a:gd name="connsiteX15" fmla="*/ 199420 w 6933502"/>
              <a:gd name="connsiteY15" fmla="*/ 4091914 h 5571066"/>
              <a:gd name="connsiteX16" fmla="*/ 212593 w 6933502"/>
              <a:gd name="connsiteY16" fmla="*/ 3881246 h 5571066"/>
              <a:gd name="connsiteX17" fmla="*/ 224982 w 6933502"/>
              <a:gd name="connsiteY17" fmla="*/ 3661498 h 5571066"/>
              <a:gd name="connsiteX18" fmla="*/ 229373 w 6933502"/>
              <a:gd name="connsiteY18" fmla="*/ 3548900 h 5571066"/>
              <a:gd name="connsiteX19" fmla="*/ 234234 w 6933502"/>
              <a:gd name="connsiteY19" fmla="*/ 3433880 h 5571066"/>
              <a:gd name="connsiteX20" fmla="*/ 238782 w 6933502"/>
              <a:gd name="connsiteY20" fmla="*/ 3317044 h 5571066"/>
              <a:gd name="connsiteX21" fmla="*/ 241761 w 6933502"/>
              <a:gd name="connsiteY21" fmla="*/ 3199603 h 5571066"/>
              <a:gd name="connsiteX22" fmla="*/ 244427 w 6933502"/>
              <a:gd name="connsiteY22" fmla="*/ 3079740 h 5571066"/>
              <a:gd name="connsiteX23" fmla="*/ 247250 w 6933502"/>
              <a:gd name="connsiteY23" fmla="*/ 2958667 h 5571066"/>
              <a:gd name="connsiteX24" fmla="*/ 249132 w 6933502"/>
              <a:gd name="connsiteY24" fmla="*/ 2835172 h 5571066"/>
              <a:gd name="connsiteX25" fmla="*/ 249132 w 6933502"/>
              <a:gd name="connsiteY25" fmla="*/ 2710467 h 5571066"/>
              <a:gd name="connsiteX26" fmla="*/ 250073 w 6933502"/>
              <a:gd name="connsiteY26" fmla="*/ 2584550 h 5571066"/>
              <a:gd name="connsiteX27" fmla="*/ 249132 w 6933502"/>
              <a:gd name="connsiteY27" fmla="*/ 2457423 h 5571066"/>
              <a:gd name="connsiteX28" fmla="*/ 247250 w 6933502"/>
              <a:gd name="connsiteY28" fmla="*/ 2328480 h 5571066"/>
              <a:gd name="connsiteX29" fmla="*/ 245525 w 6933502"/>
              <a:gd name="connsiteY29" fmla="*/ 2199537 h 5571066"/>
              <a:gd name="connsiteX30" fmla="*/ 241761 w 6933502"/>
              <a:gd name="connsiteY30" fmla="*/ 2068778 h 5571066"/>
              <a:gd name="connsiteX31" fmla="*/ 237841 w 6933502"/>
              <a:gd name="connsiteY31" fmla="*/ 1936808 h 5571066"/>
              <a:gd name="connsiteX32" fmla="*/ 233293 w 6933502"/>
              <a:gd name="connsiteY32" fmla="*/ 1804838 h 5571066"/>
              <a:gd name="connsiteX33" fmla="*/ 226863 w 6933502"/>
              <a:gd name="connsiteY33" fmla="*/ 1671657 h 5571066"/>
              <a:gd name="connsiteX34" fmla="*/ 219179 w 6933502"/>
              <a:gd name="connsiteY34" fmla="*/ 1537265 h 5571066"/>
              <a:gd name="connsiteX35" fmla="*/ 211809 w 6933502"/>
              <a:gd name="connsiteY35" fmla="*/ 1402269 h 5571066"/>
              <a:gd name="connsiteX36" fmla="*/ 202400 w 6933502"/>
              <a:gd name="connsiteY36" fmla="*/ 1267272 h 5571066"/>
              <a:gd name="connsiteX37" fmla="*/ 191109 w 6933502"/>
              <a:gd name="connsiteY37" fmla="*/ 1130459 h 5571066"/>
              <a:gd name="connsiteX38" fmla="*/ 179818 w 6933502"/>
              <a:gd name="connsiteY38" fmla="*/ 995462 h 5571066"/>
              <a:gd name="connsiteX39" fmla="*/ 166801 w 6933502"/>
              <a:gd name="connsiteY39" fmla="*/ 858044 h 5571066"/>
              <a:gd name="connsiteX40" fmla="*/ 152531 w 6933502"/>
              <a:gd name="connsiteY40" fmla="*/ 720020 h 5571066"/>
              <a:gd name="connsiteX41" fmla="*/ 137476 w 6933502"/>
              <a:gd name="connsiteY41" fmla="*/ 583812 h 5571066"/>
              <a:gd name="connsiteX42" fmla="*/ 119912 w 6933502"/>
              <a:gd name="connsiteY42" fmla="*/ 445789 h 5571066"/>
              <a:gd name="connsiteX43" fmla="*/ 101094 w 6933502"/>
              <a:gd name="connsiteY43" fmla="*/ 308370 h 5571066"/>
              <a:gd name="connsiteX44" fmla="*/ 82432 w 6933502"/>
              <a:gd name="connsiteY44" fmla="*/ 170347 h 5571066"/>
              <a:gd name="connsiteX45" fmla="*/ 60635 w 6933502"/>
              <a:gd name="connsiteY45" fmla="*/ 32929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6933502" h="5571066">
                <a:moveTo>
                  <a:pt x="55276" y="0"/>
                </a:moveTo>
                <a:lnTo>
                  <a:pt x="6933502" y="0"/>
                </a:lnTo>
                <a:lnTo>
                  <a:pt x="6933502" y="5571066"/>
                </a:lnTo>
                <a:lnTo>
                  <a:pt x="0" y="5571066"/>
                </a:lnTo>
                <a:lnTo>
                  <a:pt x="0" y="5571065"/>
                </a:lnTo>
                <a:lnTo>
                  <a:pt x="50061" y="5571065"/>
                </a:lnTo>
                <a:lnTo>
                  <a:pt x="58753" y="5504841"/>
                </a:lnTo>
                <a:lnTo>
                  <a:pt x="73023" y="5397085"/>
                </a:lnTo>
                <a:lnTo>
                  <a:pt x="88078" y="5277828"/>
                </a:lnTo>
                <a:lnTo>
                  <a:pt x="103917" y="5143437"/>
                </a:lnTo>
                <a:lnTo>
                  <a:pt x="120697" y="4996938"/>
                </a:lnTo>
                <a:lnTo>
                  <a:pt x="137476" y="4837726"/>
                </a:lnTo>
                <a:lnTo>
                  <a:pt x="154570" y="4668224"/>
                </a:lnTo>
                <a:lnTo>
                  <a:pt x="170408" y="4485403"/>
                </a:lnTo>
                <a:lnTo>
                  <a:pt x="185620" y="4294107"/>
                </a:lnTo>
                <a:lnTo>
                  <a:pt x="199420" y="4091914"/>
                </a:lnTo>
                <a:lnTo>
                  <a:pt x="212593" y="3881246"/>
                </a:lnTo>
                <a:lnTo>
                  <a:pt x="224982" y="3661498"/>
                </a:lnTo>
                <a:lnTo>
                  <a:pt x="229373" y="3548900"/>
                </a:lnTo>
                <a:lnTo>
                  <a:pt x="234234" y="3433880"/>
                </a:lnTo>
                <a:lnTo>
                  <a:pt x="238782" y="3317044"/>
                </a:lnTo>
                <a:lnTo>
                  <a:pt x="241761" y="3199603"/>
                </a:lnTo>
                <a:lnTo>
                  <a:pt x="244427" y="3079740"/>
                </a:lnTo>
                <a:lnTo>
                  <a:pt x="247250" y="2958667"/>
                </a:lnTo>
                <a:lnTo>
                  <a:pt x="249132" y="2835172"/>
                </a:lnTo>
                <a:lnTo>
                  <a:pt x="249132" y="2710467"/>
                </a:lnTo>
                <a:lnTo>
                  <a:pt x="250073" y="2584550"/>
                </a:lnTo>
                <a:lnTo>
                  <a:pt x="249132" y="2457423"/>
                </a:lnTo>
                <a:lnTo>
                  <a:pt x="247250" y="2328480"/>
                </a:lnTo>
                <a:lnTo>
                  <a:pt x="245525" y="2199537"/>
                </a:lnTo>
                <a:lnTo>
                  <a:pt x="241761" y="2068778"/>
                </a:lnTo>
                <a:lnTo>
                  <a:pt x="237841" y="1936808"/>
                </a:lnTo>
                <a:lnTo>
                  <a:pt x="233293" y="1804838"/>
                </a:lnTo>
                <a:lnTo>
                  <a:pt x="226863" y="1671657"/>
                </a:lnTo>
                <a:lnTo>
                  <a:pt x="219179" y="1537265"/>
                </a:lnTo>
                <a:lnTo>
                  <a:pt x="211809" y="1402269"/>
                </a:lnTo>
                <a:lnTo>
                  <a:pt x="202400" y="1267272"/>
                </a:lnTo>
                <a:lnTo>
                  <a:pt x="191109" y="1130459"/>
                </a:lnTo>
                <a:lnTo>
                  <a:pt x="179818" y="995462"/>
                </a:lnTo>
                <a:lnTo>
                  <a:pt x="166801" y="858044"/>
                </a:lnTo>
                <a:lnTo>
                  <a:pt x="152531" y="720020"/>
                </a:lnTo>
                <a:lnTo>
                  <a:pt x="137476" y="583812"/>
                </a:lnTo>
                <a:lnTo>
                  <a:pt x="119912" y="445789"/>
                </a:lnTo>
                <a:lnTo>
                  <a:pt x="101094" y="308370"/>
                </a:lnTo>
                <a:lnTo>
                  <a:pt x="82432" y="170347"/>
                </a:lnTo>
                <a:lnTo>
                  <a:pt x="60635" y="32929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2BE43CF-5A8F-4260-9B74-14E5BE9D6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91D569-0327-8745-A0DF-966F87E5DFEB}"/>
              </a:ext>
            </a:extLst>
          </p:cNvPr>
          <p:cNvSpPr/>
          <p:nvPr/>
        </p:nvSpPr>
        <p:spPr>
          <a:xfrm>
            <a:off x="832048" y="1143000"/>
            <a:ext cx="35420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Production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D90F6C-70FD-724B-A19B-8282E1443DC7}"/>
              </a:ext>
            </a:extLst>
          </p:cNvPr>
          <p:cNvSpPr/>
          <p:nvPr/>
        </p:nvSpPr>
        <p:spPr>
          <a:xfrm>
            <a:off x="1700775" y="2521058"/>
            <a:ext cx="3542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Team</a:t>
            </a:r>
          </a:p>
        </p:txBody>
      </p:sp>
    </p:spTree>
    <p:extLst>
      <p:ext uri="{BB962C8B-B14F-4D97-AF65-F5344CB8AC3E}">
        <p14:creationId xmlns:p14="http://schemas.microsoft.com/office/powerpoint/2010/main" val="2023185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201A2BAC-7360-A14A-ABCF-677A48D80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68411"/>
            <a:ext cx="12192000" cy="74264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E58334-AF94-424C-A198-6411680BF800}"/>
              </a:ext>
            </a:extLst>
          </p:cNvPr>
          <p:cNvSpPr/>
          <p:nvPr/>
        </p:nvSpPr>
        <p:spPr>
          <a:xfrm>
            <a:off x="10354963" y="3842952"/>
            <a:ext cx="1136822" cy="444843"/>
          </a:xfrm>
          <a:prstGeom prst="rect">
            <a:avLst/>
          </a:prstGeom>
          <a:gradFill flip="none" rotWithShape="1">
            <a:gsLst>
              <a:gs pos="2000">
                <a:srgbClr val="FFD579"/>
              </a:gs>
              <a:gs pos="71000">
                <a:srgbClr val="FFCE39"/>
              </a:gs>
              <a:gs pos="37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2042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7DDB78-6B0A-2748-A557-799E888ACD30}"/>
              </a:ext>
            </a:extLst>
          </p:cNvPr>
          <p:cNvSpPr txBox="1"/>
          <p:nvPr/>
        </p:nvSpPr>
        <p:spPr>
          <a:xfrm>
            <a:off x="4040658" y="5934670"/>
            <a:ext cx="1025612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Bodoni MT" panose="020F0502020204030204" pitchFamily="34" charset="0"/>
                <a:cs typeface="Bodoni MT" panose="020F0502020204030204" pitchFamily="34" charset="0"/>
              </a:rPr>
              <a:t> 50</a:t>
            </a:r>
          </a:p>
        </p:txBody>
      </p:sp>
    </p:spTree>
    <p:extLst>
      <p:ext uri="{BB962C8B-B14F-4D97-AF65-F5344CB8AC3E}">
        <p14:creationId xmlns:p14="http://schemas.microsoft.com/office/powerpoint/2010/main" val="4576223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17</Words>
  <Application>Microsoft Office PowerPoint</Application>
  <PresentationFormat>Widescreen</PresentationFormat>
  <Paragraphs>14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Bodoni MT</vt:lpstr>
      <vt:lpstr>Calibri</vt:lpstr>
      <vt:lpstr>Century Gothic</vt:lpstr>
      <vt:lpstr>Wingdings 3</vt:lpstr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 Belquist</dc:creator>
  <cp:lastModifiedBy>Lauren DeNinno</cp:lastModifiedBy>
  <cp:revision>5</cp:revision>
  <dcterms:created xsi:type="dcterms:W3CDTF">2019-09-26T17:00:11Z</dcterms:created>
  <dcterms:modified xsi:type="dcterms:W3CDTF">2019-09-26T17:58:15Z</dcterms:modified>
</cp:coreProperties>
</file>